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86" r:id="rId2"/>
  </p:sldMasterIdLst>
  <p:notesMasterIdLst>
    <p:notesMasterId r:id="rId17"/>
  </p:notesMasterIdLst>
  <p:sldIdLst>
    <p:sldId id="2310" r:id="rId3"/>
    <p:sldId id="2324" r:id="rId4"/>
    <p:sldId id="2325" r:id="rId5"/>
    <p:sldId id="2326" r:id="rId6"/>
    <p:sldId id="2342" r:id="rId7"/>
    <p:sldId id="2327" r:id="rId8"/>
    <p:sldId id="2333" r:id="rId9"/>
    <p:sldId id="2331" r:id="rId10"/>
    <p:sldId id="2334" r:id="rId11"/>
    <p:sldId id="2336" r:id="rId12"/>
    <p:sldId id="2338" r:id="rId13"/>
    <p:sldId id="2341" r:id="rId14"/>
    <p:sldId id="2339" r:id="rId15"/>
    <p:sldId id="2335"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Erbe" initials="JE" lastIdx="2" clrIdx="0">
    <p:extLst>
      <p:ext uri="{19B8F6BF-5375-455C-9EA6-DF929625EA0E}">
        <p15:presenceInfo xmlns:p15="http://schemas.microsoft.com/office/powerpoint/2012/main" userId="97d6c00c82588a3a" providerId="Windows Live"/>
      </p:ext>
    </p:extLst>
  </p:cmAuthor>
  <p:cmAuthor id="2" name="Lily Santonelli" initials="LS" lastIdx="5" clrIdx="1">
    <p:extLst>
      <p:ext uri="{19B8F6BF-5375-455C-9EA6-DF929625EA0E}">
        <p15:presenceInfo xmlns:p15="http://schemas.microsoft.com/office/powerpoint/2012/main" userId="Lily Santonelli" providerId="None"/>
      </p:ext>
    </p:extLst>
  </p:cmAuthor>
  <p:cmAuthor id="3" name="lsantonelli@outlook.com" initials="l" lastIdx="2" clrIdx="2">
    <p:extLst>
      <p:ext uri="{19B8F6BF-5375-455C-9EA6-DF929625EA0E}">
        <p15:presenceInfo xmlns:p15="http://schemas.microsoft.com/office/powerpoint/2012/main" userId="103d2904665dc8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660033"/>
    <a:srgbClr val="2C5498"/>
    <a:srgbClr val="1F2E64"/>
    <a:srgbClr val="A6A5A6"/>
    <a:srgbClr val="00B050"/>
    <a:srgbClr val="2F5597"/>
    <a:srgbClr val="682F93"/>
    <a:srgbClr val="A6163E"/>
    <a:srgbClr val="022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5890" autoAdjust="0"/>
  </p:normalViewPr>
  <p:slideViewPr>
    <p:cSldViewPr snapToGrid="0">
      <p:cViewPr varScale="1">
        <p:scale>
          <a:sx n="161" d="100"/>
          <a:sy n="161" d="100"/>
        </p:scale>
        <p:origin x="1628" y="108"/>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ett thomas" userId="beb7373c157c43ce" providerId="LiveId" clId="{2816737A-4EFE-49FB-9F5B-9CA9CCF50B6F}"/>
    <pc:docChg chg="undo custSel addSld delSld modSld">
      <pc:chgData name="garrett thomas" userId="beb7373c157c43ce" providerId="LiveId" clId="{2816737A-4EFE-49FB-9F5B-9CA9CCF50B6F}" dt="2021-03-23T01:30:52.794" v="512" actId="1076"/>
      <pc:docMkLst>
        <pc:docMk/>
      </pc:docMkLst>
      <pc:sldChg chg="modSp mod">
        <pc:chgData name="garrett thomas" userId="beb7373c157c43ce" providerId="LiveId" clId="{2816737A-4EFE-49FB-9F5B-9CA9CCF50B6F}" dt="2021-03-23T01:16:23.097" v="454" actId="20577"/>
        <pc:sldMkLst>
          <pc:docMk/>
          <pc:sldMk cId="1481383593" sldId="2325"/>
        </pc:sldMkLst>
        <pc:graphicFrameChg chg="modGraphic">
          <ac:chgData name="garrett thomas" userId="beb7373c157c43ce" providerId="LiveId" clId="{2816737A-4EFE-49FB-9F5B-9CA9CCF50B6F}" dt="2021-03-23T01:16:23.097" v="454" actId="20577"/>
          <ac:graphicFrameMkLst>
            <pc:docMk/>
            <pc:sldMk cId="1481383593" sldId="2325"/>
            <ac:graphicFrameMk id="7" creationId="{D5AE9CAF-5DD9-45B2-B4E7-3BBA93C63A60}"/>
          </ac:graphicFrameMkLst>
        </pc:graphicFrameChg>
      </pc:sldChg>
      <pc:sldChg chg="modSp">
        <pc:chgData name="garrett thomas" userId="beb7373c157c43ce" providerId="LiveId" clId="{2816737A-4EFE-49FB-9F5B-9CA9CCF50B6F}" dt="2021-03-21T13:10:25.582" v="144" actId="14100"/>
        <pc:sldMkLst>
          <pc:docMk/>
          <pc:sldMk cId="3633362822" sldId="2326"/>
        </pc:sldMkLst>
        <pc:graphicFrameChg chg="mod">
          <ac:chgData name="garrett thomas" userId="beb7373c157c43ce" providerId="LiveId" clId="{2816737A-4EFE-49FB-9F5B-9CA9CCF50B6F}" dt="2021-03-21T13:10:25.582" v="144" actId="14100"/>
          <ac:graphicFrameMkLst>
            <pc:docMk/>
            <pc:sldMk cId="3633362822" sldId="2326"/>
            <ac:graphicFrameMk id="3" creationId="{7741A9C4-2D4F-46F7-8191-50504C9A5A03}"/>
          </ac:graphicFrameMkLst>
        </pc:graphicFrameChg>
      </pc:sldChg>
      <pc:sldChg chg="modSp mod">
        <pc:chgData name="garrett thomas" userId="beb7373c157c43ce" providerId="LiveId" clId="{2816737A-4EFE-49FB-9F5B-9CA9CCF50B6F}" dt="2021-03-21T13:09:47.140" v="135" actId="20577"/>
        <pc:sldMkLst>
          <pc:docMk/>
          <pc:sldMk cId="1427596733" sldId="2333"/>
        </pc:sldMkLst>
        <pc:spChg chg="mod">
          <ac:chgData name="garrett thomas" userId="beb7373c157c43ce" providerId="LiveId" clId="{2816737A-4EFE-49FB-9F5B-9CA9CCF50B6F}" dt="2021-03-21T13:08:17.026" v="131" actId="14100"/>
          <ac:spMkLst>
            <pc:docMk/>
            <pc:sldMk cId="1427596733" sldId="2333"/>
            <ac:spMk id="7" creationId="{22177B0E-823E-4F8C-83BB-686E672CA5F0}"/>
          </ac:spMkLst>
        </pc:spChg>
        <pc:graphicFrameChg chg="mod modGraphic">
          <ac:chgData name="garrett thomas" userId="beb7373c157c43ce" providerId="LiveId" clId="{2816737A-4EFE-49FB-9F5B-9CA9CCF50B6F}" dt="2021-03-21T13:09:47.140" v="135" actId="20577"/>
          <ac:graphicFrameMkLst>
            <pc:docMk/>
            <pc:sldMk cId="1427596733" sldId="2333"/>
            <ac:graphicFrameMk id="3" creationId="{D35C19CB-74F9-4E18-9A30-42C5306027D7}"/>
          </ac:graphicFrameMkLst>
        </pc:graphicFrameChg>
      </pc:sldChg>
      <pc:sldChg chg="addSp delSp modSp mod">
        <pc:chgData name="garrett thomas" userId="beb7373c157c43ce" providerId="LiveId" clId="{2816737A-4EFE-49FB-9F5B-9CA9CCF50B6F}" dt="2021-03-21T13:17:45.788" v="448" actId="14100"/>
        <pc:sldMkLst>
          <pc:docMk/>
          <pc:sldMk cId="2670684452" sldId="2336"/>
        </pc:sldMkLst>
        <pc:spChg chg="del">
          <ac:chgData name="garrett thomas" userId="beb7373c157c43ce" providerId="LiveId" clId="{2816737A-4EFE-49FB-9F5B-9CA9CCF50B6F}" dt="2021-03-21T13:03:27.917" v="43" actId="478"/>
          <ac:spMkLst>
            <pc:docMk/>
            <pc:sldMk cId="2670684452" sldId="2336"/>
            <ac:spMk id="6" creationId="{0965B6F2-EFEB-45FC-9327-01ED81D7AB17}"/>
          </ac:spMkLst>
        </pc:spChg>
        <pc:spChg chg="add mod">
          <ac:chgData name="garrett thomas" userId="beb7373c157c43ce" providerId="LiveId" clId="{2816737A-4EFE-49FB-9F5B-9CA9CCF50B6F}" dt="2021-03-21T13:17:45.788" v="448" actId="14100"/>
          <ac:spMkLst>
            <pc:docMk/>
            <pc:sldMk cId="2670684452" sldId="2336"/>
            <ac:spMk id="8" creationId="{BBB2770D-530A-4128-9A89-807BCACF8F3F}"/>
          </ac:spMkLst>
        </pc:spChg>
        <pc:picChg chg="add mod">
          <ac:chgData name="garrett thomas" userId="beb7373c157c43ce" providerId="LiveId" clId="{2816737A-4EFE-49FB-9F5B-9CA9CCF50B6F}" dt="2021-03-21T13:04:06.544" v="56" actId="1076"/>
          <ac:picMkLst>
            <pc:docMk/>
            <pc:sldMk cId="2670684452" sldId="2336"/>
            <ac:picMk id="5" creationId="{B1A6BB06-4876-40B8-B4EA-7FCB0E5135DA}"/>
          </ac:picMkLst>
        </pc:picChg>
        <pc:picChg chg="add mod">
          <ac:chgData name="garrett thomas" userId="beb7373c157c43ce" providerId="LiveId" clId="{2816737A-4EFE-49FB-9F5B-9CA9CCF50B6F}" dt="2021-03-21T13:03:55.695" v="55" actId="1076"/>
          <ac:picMkLst>
            <pc:docMk/>
            <pc:sldMk cId="2670684452" sldId="2336"/>
            <ac:picMk id="7" creationId="{95F3FC03-74AC-48BA-B561-572A501566D6}"/>
          </ac:picMkLst>
        </pc:picChg>
      </pc:sldChg>
      <pc:sldChg chg="addSp delSp modSp mod">
        <pc:chgData name="garrett thomas" userId="beb7373c157c43ce" providerId="LiveId" clId="{2816737A-4EFE-49FB-9F5B-9CA9CCF50B6F}" dt="2021-03-23T01:18:04.010" v="469" actId="20577"/>
        <pc:sldMkLst>
          <pc:docMk/>
          <pc:sldMk cId="2222302283" sldId="2338"/>
        </pc:sldMkLst>
        <pc:spChg chg="del mod">
          <ac:chgData name="garrett thomas" userId="beb7373c157c43ce" providerId="LiveId" clId="{2816737A-4EFE-49FB-9F5B-9CA9CCF50B6F}" dt="2021-03-23T01:17:54.542" v="457" actId="478"/>
          <ac:spMkLst>
            <pc:docMk/>
            <pc:sldMk cId="2222302283" sldId="2338"/>
            <ac:spMk id="6" creationId="{0965B6F2-EFEB-45FC-9327-01ED81D7AB17}"/>
          </ac:spMkLst>
        </pc:spChg>
        <pc:graphicFrameChg chg="add mod">
          <ac:chgData name="garrett thomas" userId="beb7373c157c43ce" providerId="LiveId" clId="{2816737A-4EFE-49FB-9F5B-9CA9CCF50B6F}" dt="2021-03-23T01:18:04.010" v="469" actId="20577"/>
          <ac:graphicFrameMkLst>
            <pc:docMk/>
            <pc:sldMk cId="2222302283" sldId="2338"/>
            <ac:graphicFrameMk id="9" creationId="{7B6FA5B4-8647-44C1-9769-98DBEC1F4BA8}"/>
          </ac:graphicFrameMkLst>
        </pc:graphicFrameChg>
        <pc:graphicFrameChg chg="del">
          <ac:chgData name="garrett thomas" userId="beb7373c157c43ce" providerId="LiveId" clId="{2816737A-4EFE-49FB-9F5B-9CA9CCF50B6F}" dt="2021-03-23T01:17:49.995" v="455" actId="478"/>
          <ac:graphicFrameMkLst>
            <pc:docMk/>
            <pc:sldMk cId="2222302283" sldId="2338"/>
            <ac:graphicFrameMk id="11" creationId="{6506FBA9-8862-48FD-90F7-8D7B718CCB9E}"/>
          </ac:graphicFrameMkLst>
        </pc:graphicFrameChg>
      </pc:sldChg>
      <pc:sldChg chg="addSp delSp modSp mod">
        <pc:chgData name="garrett thomas" userId="beb7373c157c43ce" providerId="LiveId" clId="{2816737A-4EFE-49FB-9F5B-9CA9CCF50B6F}" dt="2021-03-23T01:30:52.794" v="512" actId="1076"/>
        <pc:sldMkLst>
          <pc:docMk/>
          <pc:sldMk cId="4060951280" sldId="2339"/>
        </pc:sldMkLst>
        <pc:spChg chg="del">
          <ac:chgData name="garrett thomas" userId="beb7373c157c43ce" providerId="LiveId" clId="{2816737A-4EFE-49FB-9F5B-9CA9CCF50B6F}" dt="2021-03-23T01:22:13.900" v="495" actId="478"/>
          <ac:spMkLst>
            <pc:docMk/>
            <pc:sldMk cId="4060951280" sldId="2339"/>
            <ac:spMk id="10" creationId="{D90AF057-883C-4FEE-8E70-54D9379929E3}"/>
          </ac:spMkLst>
        </pc:spChg>
        <pc:picChg chg="add mod modCrop">
          <ac:chgData name="garrett thomas" userId="beb7373c157c43ce" providerId="LiveId" clId="{2816737A-4EFE-49FB-9F5B-9CA9CCF50B6F}" dt="2021-03-23T01:30:31.158" v="506" actId="1076"/>
          <ac:picMkLst>
            <pc:docMk/>
            <pc:sldMk cId="4060951280" sldId="2339"/>
            <ac:picMk id="14" creationId="{C70E80F3-3DDA-41FA-A15A-7F0D054DF37F}"/>
          </ac:picMkLst>
        </pc:picChg>
        <pc:picChg chg="del">
          <ac:chgData name="garrett thomas" userId="beb7373c157c43ce" providerId="LiveId" clId="{2816737A-4EFE-49FB-9F5B-9CA9CCF50B6F}" dt="2021-03-23T01:19:14.905" v="470" actId="478"/>
          <ac:picMkLst>
            <pc:docMk/>
            <pc:sldMk cId="4060951280" sldId="2339"/>
            <ac:picMk id="15" creationId="{3C806E5A-1CF5-48A1-8FFA-576DACAA3982}"/>
          </ac:picMkLst>
        </pc:picChg>
        <pc:picChg chg="add mod modCrop">
          <ac:chgData name="garrett thomas" userId="beb7373c157c43ce" providerId="LiveId" clId="{2816737A-4EFE-49FB-9F5B-9CA9CCF50B6F}" dt="2021-03-23T01:30:52.794" v="512" actId="1076"/>
          <ac:picMkLst>
            <pc:docMk/>
            <pc:sldMk cId="4060951280" sldId="2339"/>
            <ac:picMk id="16" creationId="{F51E55C2-6807-42D4-9ACC-2783FE01B282}"/>
          </ac:picMkLst>
        </pc:picChg>
        <pc:picChg chg="del">
          <ac:chgData name="garrett thomas" userId="beb7373c157c43ce" providerId="LiveId" clId="{2816737A-4EFE-49FB-9F5B-9CA9CCF50B6F}" dt="2021-03-23T01:19:45.865" v="479" actId="478"/>
          <ac:picMkLst>
            <pc:docMk/>
            <pc:sldMk cId="4060951280" sldId="2339"/>
            <ac:picMk id="17" creationId="{E61EAA6E-EC68-4379-A77B-9D8DD7715108}"/>
          </ac:picMkLst>
        </pc:picChg>
        <pc:picChg chg="add mod">
          <ac:chgData name="garrett thomas" userId="beb7373c157c43ce" providerId="LiveId" clId="{2816737A-4EFE-49FB-9F5B-9CA9CCF50B6F}" dt="2021-03-23T01:30:35.918" v="507" actId="1076"/>
          <ac:picMkLst>
            <pc:docMk/>
            <pc:sldMk cId="4060951280" sldId="2339"/>
            <ac:picMk id="18" creationId="{D43153FD-8225-44CB-8548-CB2214A70DA3}"/>
          </ac:picMkLst>
        </pc:picChg>
      </pc:sldChg>
      <pc:sldChg chg="modSp mod">
        <pc:chgData name="garrett thomas" userId="beb7373c157c43ce" providerId="LiveId" clId="{2816737A-4EFE-49FB-9F5B-9CA9CCF50B6F}" dt="2021-03-21T13:14:53.401" v="391" actId="20577"/>
        <pc:sldMkLst>
          <pc:docMk/>
          <pc:sldMk cId="3783385775" sldId="2340"/>
        </pc:sldMkLst>
        <pc:spChg chg="mod">
          <ac:chgData name="garrett thomas" userId="beb7373c157c43ce" providerId="LiveId" clId="{2816737A-4EFE-49FB-9F5B-9CA9CCF50B6F}" dt="2021-03-21T13:14:53.401" v="391" actId="20577"/>
          <ac:spMkLst>
            <pc:docMk/>
            <pc:sldMk cId="3783385775" sldId="2340"/>
            <ac:spMk id="7" creationId="{F76752BB-1EFD-4926-8EBF-885E800B183D}"/>
          </ac:spMkLst>
        </pc:spChg>
      </pc:sldChg>
      <pc:sldChg chg="addSp modSp mod">
        <pc:chgData name="garrett thomas" userId="beb7373c157c43ce" providerId="LiveId" clId="{2816737A-4EFE-49FB-9F5B-9CA9CCF50B6F}" dt="2021-03-21T13:13:18.496" v="287" actId="403"/>
        <pc:sldMkLst>
          <pc:docMk/>
          <pc:sldMk cId="821327839" sldId="2341"/>
        </pc:sldMkLst>
        <pc:spChg chg="add mod">
          <ac:chgData name="garrett thomas" userId="beb7373c157c43ce" providerId="LiveId" clId="{2816737A-4EFE-49FB-9F5B-9CA9CCF50B6F}" dt="2021-03-21T13:13:18.496" v="287" actId="403"/>
          <ac:spMkLst>
            <pc:docMk/>
            <pc:sldMk cId="821327839" sldId="2341"/>
            <ac:spMk id="6" creationId="{1E975095-5524-4744-AA89-66771A5AF849}"/>
          </ac:spMkLst>
        </pc:spChg>
        <pc:graphicFrameChg chg="mod modGraphic">
          <ac:chgData name="garrett thomas" userId="beb7373c157c43ce" providerId="LiveId" clId="{2816737A-4EFE-49FB-9F5B-9CA9CCF50B6F}" dt="2021-03-21T13:12:37.886" v="230" actId="1076"/>
          <ac:graphicFrameMkLst>
            <pc:docMk/>
            <pc:sldMk cId="821327839" sldId="2341"/>
            <ac:graphicFrameMk id="5" creationId="{5EC94416-1753-40BC-A21B-51880CC10E53}"/>
          </ac:graphicFrameMkLst>
        </pc:graphicFrameChg>
      </pc:sldChg>
      <pc:sldChg chg="modSp add del mod">
        <pc:chgData name="garrett thomas" userId="beb7373c157c43ce" providerId="LiveId" clId="{2816737A-4EFE-49FB-9F5B-9CA9CCF50B6F}" dt="2021-03-21T13:09:25.669" v="133" actId="47"/>
        <pc:sldMkLst>
          <pc:docMk/>
          <pc:sldMk cId="925784220" sldId="2342"/>
        </pc:sldMkLst>
        <pc:spChg chg="mod">
          <ac:chgData name="garrett thomas" userId="beb7373c157c43ce" providerId="LiveId" clId="{2816737A-4EFE-49FB-9F5B-9CA9CCF50B6F}" dt="2021-03-21T13:06:28.714" v="106" actId="20577"/>
          <ac:spMkLst>
            <pc:docMk/>
            <pc:sldMk cId="925784220" sldId="2342"/>
            <ac:spMk id="2" creationId="{496C9ED6-A08D-4058-BEA4-A7F283C53600}"/>
          </ac:spMkLst>
        </pc:spChg>
        <pc:spChg chg="mod">
          <ac:chgData name="garrett thomas" userId="beb7373c157c43ce" providerId="LiveId" clId="{2816737A-4EFE-49FB-9F5B-9CA9CCF50B6F}" dt="2021-03-21T13:08:23.117" v="132" actId="5793"/>
          <ac:spMkLst>
            <pc:docMk/>
            <pc:sldMk cId="925784220" sldId="2342"/>
            <ac:spMk id="7" creationId="{22177B0E-823E-4F8C-83BB-686E672CA5F0}"/>
          </ac:spMkLst>
        </pc:spChg>
      </pc:sldChg>
    </pc:docChg>
  </pc:docChgLst>
  <pc:docChgLst>
    <pc:chgData name="garrett thomas" userId="beb7373c157c43ce" providerId="LiveId" clId="{CE2E57FB-6F83-43E3-8F2E-5FFA552AF2AC}"/>
    <pc:docChg chg="undo custSel delSld modSld modMainMaster">
      <pc:chgData name="garrett thomas" userId="beb7373c157c43ce" providerId="LiveId" clId="{CE2E57FB-6F83-43E3-8F2E-5FFA552AF2AC}" dt="2021-07-01T00:48:01.036" v="551" actId="47"/>
      <pc:docMkLst>
        <pc:docMk/>
      </pc:docMkLst>
      <pc:sldChg chg="modSp mod">
        <pc:chgData name="garrett thomas" userId="beb7373c157c43ce" providerId="LiveId" clId="{CE2E57FB-6F83-43E3-8F2E-5FFA552AF2AC}" dt="2021-06-29T23:51:44.474" v="248" actId="20577"/>
        <pc:sldMkLst>
          <pc:docMk/>
          <pc:sldMk cId="236722108" sldId="2310"/>
        </pc:sldMkLst>
        <pc:spChg chg="mod">
          <ac:chgData name="garrett thomas" userId="beb7373c157c43ce" providerId="LiveId" clId="{CE2E57FB-6F83-43E3-8F2E-5FFA552AF2AC}" dt="2021-06-29T23:51:44.474" v="248" actId="20577"/>
          <ac:spMkLst>
            <pc:docMk/>
            <pc:sldMk cId="236722108" sldId="2310"/>
            <ac:spMk id="11" creationId="{12419700-06A3-42E5-A01F-71655182E3F5}"/>
          </ac:spMkLst>
        </pc:spChg>
      </pc:sldChg>
      <pc:sldChg chg="modSp mod">
        <pc:chgData name="garrett thomas" userId="beb7373c157c43ce" providerId="LiveId" clId="{CE2E57FB-6F83-43E3-8F2E-5FFA552AF2AC}" dt="2021-06-16T03:28:16.238" v="54" actId="20577"/>
        <pc:sldMkLst>
          <pc:docMk/>
          <pc:sldMk cId="3893292225" sldId="2324"/>
        </pc:sldMkLst>
        <pc:spChg chg="mod">
          <ac:chgData name="garrett thomas" userId="beb7373c157c43ce" providerId="LiveId" clId="{CE2E57FB-6F83-43E3-8F2E-5FFA552AF2AC}" dt="2021-06-16T03:28:16.238" v="54" actId="20577"/>
          <ac:spMkLst>
            <pc:docMk/>
            <pc:sldMk cId="3893292225" sldId="2324"/>
            <ac:spMk id="3" creationId="{E177864D-B81D-49BC-8FB8-D309BEE7B49F}"/>
          </ac:spMkLst>
        </pc:spChg>
      </pc:sldChg>
      <pc:sldChg chg="modSp mod">
        <pc:chgData name="garrett thomas" userId="beb7373c157c43ce" providerId="LiveId" clId="{CE2E57FB-6F83-43E3-8F2E-5FFA552AF2AC}" dt="2021-07-01T00:07:26.875" v="321" actId="20577"/>
        <pc:sldMkLst>
          <pc:docMk/>
          <pc:sldMk cId="1481383593" sldId="2325"/>
        </pc:sldMkLst>
        <pc:graphicFrameChg chg="modGraphic">
          <ac:chgData name="garrett thomas" userId="beb7373c157c43ce" providerId="LiveId" clId="{CE2E57FB-6F83-43E3-8F2E-5FFA552AF2AC}" dt="2021-07-01T00:07:26.875" v="321" actId="20577"/>
          <ac:graphicFrameMkLst>
            <pc:docMk/>
            <pc:sldMk cId="1481383593" sldId="2325"/>
            <ac:graphicFrameMk id="7" creationId="{D5AE9CAF-5DD9-45B2-B4E7-3BBA93C63A60}"/>
          </ac:graphicFrameMkLst>
        </pc:graphicFrameChg>
      </pc:sldChg>
      <pc:sldChg chg="addSp modSp mod">
        <pc:chgData name="garrett thomas" userId="beb7373c157c43ce" providerId="LiveId" clId="{CE2E57FB-6F83-43E3-8F2E-5FFA552AF2AC}" dt="2021-07-01T00:32:33.707" v="388" actId="20577"/>
        <pc:sldMkLst>
          <pc:docMk/>
          <pc:sldMk cId="3633362822" sldId="2326"/>
        </pc:sldMkLst>
        <pc:spChg chg="add mod">
          <ac:chgData name="garrett thomas" userId="beb7373c157c43ce" providerId="LiveId" clId="{CE2E57FB-6F83-43E3-8F2E-5FFA552AF2AC}" dt="2021-07-01T00:32:33.707" v="388" actId="20577"/>
          <ac:spMkLst>
            <pc:docMk/>
            <pc:sldMk cId="3633362822" sldId="2326"/>
            <ac:spMk id="11" creationId="{3F964E4A-8A47-4DAE-8B9F-E37DD70B9162}"/>
          </ac:spMkLst>
        </pc:spChg>
        <pc:graphicFrameChg chg="mod">
          <ac:chgData name="garrett thomas" userId="beb7373c157c43ce" providerId="LiveId" clId="{CE2E57FB-6F83-43E3-8F2E-5FFA552AF2AC}" dt="2021-07-01T00:30:27.764" v="347" actId="20577"/>
          <ac:graphicFrameMkLst>
            <pc:docMk/>
            <pc:sldMk cId="3633362822" sldId="2326"/>
            <ac:graphicFrameMk id="3" creationId="{7741A9C4-2D4F-46F7-8191-50504C9A5A03}"/>
          </ac:graphicFrameMkLst>
        </pc:graphicFrameChg>
      </pc:sldChg>
      <pc:sldChg chg="modSp mod">
        <pc:chgData name="garrett thomas" userId="beb7373c157c43ce" providerId="LiveId" clId="{CE2E57FB-6F83-43E3-8F2E-5FFA552AF2AC}" dt="2021-06-16T03:32:17.612" v="242" actId="14100"/>
        <pc:sldMkLst>
          <pc:docMk/>
          <pc:sldMk cId="2253944637" sldId="2335"/>
        </pc:sldMkLst>
        <pc:spChg chg="mod">
          <ac:chgData name="garrett thomas" userId="beb7373c157c43ce" providerId="LiveId" clId="{CE2E57FB-6F83-43E3-8F2E-5FFA552AF2AC}" dt="2021-06-16T03:32:17.612" v="242" actId="14100"/>
          <ac:spMkLst>
            <pc:docMk/>
            <pc:sldMk cId="2253944637" sldId="2335"/>
            <ac:spMk id="4" creationId="{B86B0DE2-1AB3-41CB-8719-32AF7700C74B}"/>
          </ac:spMkLst>
        </pc:spChg>
        <pc:spChg chg="mod">
          <ac:chgData name="garrett thomas" userId="beb7373c157c43ce" providerId="LiveId" clId="{CE2E57FB-6F83-43E3-8F2E-5FFA552AF2AC}" dt="2021-06-16T03:32:03.135" v="208" actId="12788"/>
          <ac:spMkLst>
            <pc:docMk/>
            <pc:sldMk cId="2253944637" sldId="2335"/>
            <ac:spMk id="5" creationId="{E9F570DF-2F21-45B6-8CFD-C1748444902E}"/>
          </ac:spMkLst>
        </pc:spChg>
      </pc:sldChg>
      <pc:sldChg chg="addSp modSp mod">
        <pc:chgData name="garrett thomas" userId="beb7373c157c43ce" providerId="LiveId" clId="{CE2E57FB-6F83-43E3-8F2E-5FFA552AF2AC}" dt="2021-07-01T00:42:11.270" v="411" actId="20577"/>
        <pc:sldMkLst>
          <pc:docMk/>
          <pc:sldMk cId="2670684452" sldId="2336"/>
        </pc:sldMkLst>
        <pc:spChg chg="mod">
          <ac:chgData name="garrett thomas" userId="beb7373c157c43ce" providerId="LiveId" clId="{CE2E57FB-6F83-43E3-8F2E-5FFA552AF2AC}" dt="2021-07-01T00:41:57.807" v="390" actId="947"/>
          <ac:spMkLst>
            <pc:docMk/>
            <pc:sldMk cId="2670684452" sldId="2336"/>
            <ac:spMk id="8" creationId="{BBB2770D-530A-4128-9A89-807BCACF8F3F}"/>
          </ac:spMkLst>
        </pc:spChg>
        <pc:spChg chg="add mod">
          <ac:chgData name="garrett thomas" userId="beb7373c157c43ce" providerId="LiveId" clId="{CE2E57FB-6F83-43E3-8F2E-5FFA552AF2AC}" dt="2021-07-01T00:42:11.270" v="411" actId="20577"/>
          <ac:spMkLst>
            <pc:docMk/>
            <pc:sldMk cId="2670684452" sldId="2336"/>
            <ac:spMk id="9" creationId="{2CA345BE-5B7F-4932-9373-BDB6702EE684}"/>
          </ac:spMkLst>
        </pc:spChg>
      </pc:sldChg>
      <pc:sldChg chg="addSp modSp mod">
        <pc:chgData name="garrett thomas" userId="beb7373c157c43ce" providerId="LiveId" clId="{CE2E57FB-6F83-43E3-8F2E-5FFA552AF2AC}" dt="2021-07-01T00:47:57.720" v="550" actId="12"/>
        <pc:sldMkLst>
          <pc:docMk/>
          <pc:sldMk cId="2222302283" sldId="2338"/>
        </pc:sldMkLst>
        <pc:spChg chg="mod">
          <ac:chgData name="garrett thomas" userId="beb7373c157c43ce" providerId="LiveId" clId="{CE2E57FB-6F83-43E3-8F2E-5FFA552AF2AC}" dt="2021-07-01T00:46:48.320" v="456" actId="20577"/>
          <ac:spMkLst>
            <pc:docMk/>
            <pc:sldMk cId="2222302283" sldId="2338"/>
            <ac:spMk id="2" creationId="{496C9ED6-A08D-4058-BEA4-A7F283C53600}"/>
          </ac:spMkLst>
        </pc:spChg>
        <pc:spChg chg="mod">
          <ac:chgData name="garrett thomas" userId="beb7373c157c43ce" providerId="LiveId" clId="{CE2E57FB-6F83-43E3-8F2E-5FFA552AF2AC}" dt="2021-07-01T00:46:58.617" v="521" actId="1036"/>
          <ac:spMkLst>
            <pc:docMk/>
            <pc:sldMk cId="2222302283" sldId="2338"/>
            <ac:spMk id="8" creationId="{2FD52C94-891F-4615-B9B7-AAF9F009CB9B}"/>
          </ac:spMkLst>
        </pc:spChg>
        <pc:spChg chg="add mod">
          <ac:chgData name="garrett thomas" userId="beb7373c157c43ce" providerId="LiveId" clId="{CE2E57FB-6F83-43E3-8F2E-5FFA552AF2AC}" dt="2021-07-01T00:47:57.720" v="550" actId="12"/>
          <ac:spMkLst>
            <pc:docMk/>
            <pc:sldMk cId="2222302283" sldId="2338"/>
            <ac:spMk id="10" creationId="{2E9593A1-E91F-4FE0-B529-5DDA7A147B59}"/>
          </ac:spMkLst>
        </pc:spChg>
        <pc:graphicFrameChg chg="mod">
          <ac:chgData name="garrett thomas" userId="beb7373c157c43ce" providerId="LiveId" clId="{CE2E57FB-6F83-43E3-8F2E-5FFA552AF2AC}" dt="2021-07-01T00:46:58.617" v="521" actId="1036"/>
          <ac:graphicFrameMkLst>
            <pc:docMk/>
            <pc:sldMk cId="2222302283" sldId="2338"/>
            <ac:graphicFrameMk id="7" creationId="{13569A8D-C7E3-4E05-8EEA-4346A9D417CD}"/>
          </ac:graphicFrameMkLst>
        </pc:graphicFrameChg>
        <pc:graphicFrameChg chg="mod">
          <ac:chgData name="garrett thomas" userId="beb7373c157c43ce" providerId="LiveId" clId="{CE2E57FB-6F83-43E3-8F2E-5FFA552AF2AC}" dt="2021-07-01T00:46:58.617" v="521" actId="1036"/>
          <ac:graphicFrameMkLst>
            <pc:docMk/>
            <pc:sldMk cId="2222302283" sldId="2338"/>
            <ac:graphicFrameMk id="9" creationId="{7B6FA5B4-8647-44C1-9769-98DBEC1F4BA8}"/>
          </ac:graphicFrameMkLst>
        </pc:graphicFrameChg>
      </pc:sldChg>
      <pc:sldChg chg="del">
        <pc:chgData name="garrett thomas" userId="beb7373c157c43ce" providerId="LiveId" clId="{CE2E57FB-6F83-43E3-8F2E-5FFA552AF2AC}" dt="2021-07-01T00:48:01.036" v="551" actId="47"/>
        <pc:sldMkLst>
          <pc:docMk/>
          <pc:sldMk cId="3783385775" sldId="2340"/>
        </pc:sldMkLst>
      </pc:sldChg>
      <pc:sldChg chg="modSp mod">
        <pc:chgData name="garrett thomas" userId="beb7373c157c43ce" providerId="LiveId" clId="{CE2E57FB-6F83-43E3-8F2E-5FFA552AF2AC}" dt="2021-06-30T02:21:26.060" v="319" actId="20577"/>
        <pc:sldMkLst>
          <pc:docMk/>
          <pc:sldMk cId="1293762736" sldId="2342"/>
        </pc:sldMkLst>
        <pc:spChg chg="mod">
          <ac:chgData name="garrett thomas" userId="beb7373c157c43ce" providerId="LiveId" clId="{CE2E57FB-6F83-43E3-8F2E-5FFA552AF2AC}" dt="2021-06-16T03:31:18.662" v="184" actId="20577"/>
          <ac:spMkLst>
            <pc:docMk/>
            <pc:sldMk cId="1293762736" sldId="2342"/>
            <ac:spMk id="8" creationId="{20E67C38-F16C-4990-88EC-4380F5EB50FA}"/>
          </ac:spMkLst>
        </pc:spChg>
        <pc:spChg chg="mod">
          <ac:chgData name="garrett thomas" userId="beb7373c157c43ce" providerId="LiveId" clId="{CE2E57FB-6F83-43E3-8F2E-5FFA552AF2AC}" dt="2021-06-30T02:21:19.867" v="310" actId="20577"/>
          <ac:spMkLst>
            <pc:docMk/>
            <pc:sldMk cId="1293762736" sldId="2342"/>
            <ac:spMk id="12" creationId="{13FA471C-3EE1-46A7-B20D-E386AC1C889F}"/>
          </ac:spMkLst>
        </pc:spChg>
        <pc:spChg chg="mod">
          <ac:chgData name="garrett thomas" userId="beb7373c157c43ce" providerId="LiveId" clId="{CE2E57FB-6F83-43E3-8F2E-5FFA552AF2AC}" dt="2021-06-30T02:21:26.060" v="319" actId="20577"/>
          <ac:spMkLst>
            <pc:docMk/>
            <pc:sldMk cId="1293762736" sldId="2342"/>
            <ac:spMk id="13" creationId="{DFA66CF3-7504-47D8-A9BE-B05EC9DA9F62}"/>
          </ac:spMkLst>
        </pc:spChg>
        <pc:spChg chg="mod">
          <ac:chgData name="garrett thomas" userId="beb7373c157c43ce" providerId="LiveId" clId="{CE2E57FB-6F83-43E3-8F2E-5FFA552AF2AC}" dt="2021-06-16T03:30:53.654" v="148" actId="20577"/>
          <ac:spMkLst>
            <pc:docMk/>
            <pc:sldMk cId="1293762736" sldId="2342"/>
            <ac:spMk id="16" creationId="{DBC3652F-25A1-444C-AE96-123329B86F95}"/>
          </ac:spMkLst>
        </pc:spChg>
      </pc:sldChg>
      <pc:sldMasterChg chg="modSp mod">
        <pc:chgData name="garrett thomas" userId="beb7373c157c43ce" providerId="LiveId" clId="{CE2E57FB-6F83-43E3-8F2E-5FFA552AF2AC}" dt="2021-06-29T23:52:50.901" v="254" actId="20577"/>
        <pc:sldMasterMkLst>
          <pc:docMk/>
          <pc:sldMasterMk cId="1631667106" sldId="2147483673"/>
        </pc:sldMasterMkLst>
        <pc:spChg chg="mod">
          <ac:chgData name="garrett thomas" userId="beb7373c157c43ce" providerId="LiveId" clId="{CE2E57FB-6F83-43E3-8F2E-5FFA552AF2AC}" dt="2021-06-29T23:52:50.901" v="254" actId="20577"/>
          <ac:spMkLst>
            <pc:docMk/>
            <pc:sldMasterMk cId="1631667106" sldId="2147483673"/>
            <ac:spMk id="11" creationId="{69CFF3A8-C0DA-4457-896B-87299EEAED1A}"/>
          </ac:spMkLst>
        </pc:spChg>
      </pc:sldMasterChg>
    </pc:docChg>
  </pc:docChgLst>
  <pc:docChgLst>
    <pc:chgData name="Garrett Thomas" userId="b810997f-7a80-47ef-a9f5-4b5e136b58ba" providerId="ADAL" clId="{FD6730F9-3210-4D55-935D-5220523FDD2E}"/>
    <pc:docChg chg="custSel modSld">
      <pc:chgData name="Garrett Thomas" userId="b810997f-7a80-47ef-a9f5-4b5e136b58ba" providerId="ADAL" clId="{FD6730F9-3210-4D55-935D-5220523FDD2E}" dt="2021-07-28T20:11:20.674" v="139" actId="20577"/>
      <pc:docMkLst>
        <pc:docMk/>
      </pc:docMkLst>
      <pc:sldChg chg="modSp mod">
        <pc:chgData name="Garrett Thomas" userId="b810997f-7a80-47ef-a9f5-4b5e136b58ba" providerId="ADAL" clId="{FD6730F9-3210-4D55-935D-5220523FDD2E}" dt="2021-07-28T20:11:20.674" v="139" actId="20577"/>
        <pc:sldMkLst>
          <pc:docMk/>
          <pc:sldMk cId="1481383593" sldId="2325"/>
        </pc:sldMkLst>
        <pc:spChg chg="mod">
          <ac:chgData name="Garrett Thomas" userId="b810997f-7a80-47ef-a9f5-4b5e136b58ba" providerId="ADAL" clId="{FD6730F9-3210-4D55-935D-5220523FDD2E}" dt="2021-07-28T18:27:14.367" v="116" actId="1036"/>
          <ac:spMkLst>
            <pc:docMk/>
            <pc:sldMk cId="1481383593" sldId="2325"/>
            <ac:spMk id="3" creationId="{C53790CC-DA4A-4697-9355-AA5121E5B89E}"/>
          </ac:spMkLst>
        </pc:spChg>
        <pc:graphicFrameChg chg="modGraphic">
          <ac:chgData name="Garrett Thomas" userId="b810997f-7a80-47ef-a9f5-4b5e136b58ba" providerId="ADAL" clId="{FD6730F9-3210-4D55-935D-5220523FDD2E}" dt="2021-07-28T20:11:20.674" v="139" actId="20577"/>
          <ac:graphicFrameMkLst>
            <pc:docMk/>
            <pc:sldMk cId="1481383593" sldId="2325"/>
            <ac:graphicFrameMk id="7" creationId="{D5AE9CAF-5DD9-45B2-B4E7-3BBA93C63A60}"/>
          </ac:graphicFrameMkLst>
        </pc:graphicFrameChg>
      </pc:sldChg>
      <pc:sldChg chg="modSp mod">
        <pc:chgData name="Garrett Thomas" userId="b810997f-7a80-47ef-a9f5-4b5e136b58ba" providerId="ADAL" clId="{FD6730F9-3210-4D55-935D-5220523FDD2E}" dt="2021-07-28T17:54:31.311" v="9" actId="313"/>
        <pc:sldMkLst>
          <pc:docMk/>
          <pc:sldMk cId="821327839" sldId="2341"/>
        </pc:sldMkLst>
        <pc:graphicFrameChg chg="modGraphic">
          <ac:chgData name="Garrett Thomas" userId="b810997f-7a80-47ef-a9f5-4b5e136b58ba" providerId="ADAL" clId="{FD6730F9-3210-4D55-935D-5220523FDD2E}" dt="2021-07-28T17:54:31.311" v="9" actId="313"/>
          <ac:graphicFrameMkLst>
            <pc:docMk/>
            <pc:sldMk cId="821327839" sldId="2341"/>
            <ac:graphicFrameMk id="5" creationId="{5EC94416-1753-40BC-A21B-51880CC10E53}"/>
          </ac:graphicFrameMkLst>
        </pc:graphicFrameChg>
      </pc:sldChg>
    </pc:docChg>
  </pc:docChgLst>
  <pc:docChgLst>
    <pc:chgData name="garrett thomas" userId="beb7373c157c43ce" providerId="LiveId" clId="{2B55F829-5E1F-4851-8A7D-102B4299902E}"/>
    <pc:docChg chg="custSel modSld">
      <pc:chgData name="garrett thomas" userId="beb7373c157c43ce" providerId="LiveId" clId="{2B55F829-5E1F-4851-8A7D-102B4299902E}" dt="2021-07-08T03:41:23.084" v="87" actId="12788"/>
      <pc:docMkLst>
        <pc:docMk/>
      </pc:docMkLst>
      <pc:sldChg chg="modSp mod">
        <pc:chgData name="garrett thomas" userId="beb7373c157c43ce" providerId="LiveId" clId="{2B55F829-5E1F-4851-8A7D-102B4299902E}" dt="2021-07-08T03:38:17.514" v="9" actId="20577"/>
        <pc:sldMkLst>
          <pc:docMk/>
          <pc:sldMk cId="236722108" sldId="2310"/>
        </pc:sldMkLst>
        <pc:spChg chg="mod">
          <ac:chgData name="garrett thomas" userId="beb7373c157c43ce" providerId="LiveId" clId="{2B55F829-5E1F-4851-8A7D-102B4299902E}" dt="2021-07-08T03:38:17.514" v="9" actId="20577"/>
          <ac:spMkLst>
            <pc:docMk/>
            <pc:sldMk cId="236722108" sldId="2310"/>
            <ac:spMk id="4" creationId="{DE0D3DDE-8C3D-4565-A006-316BE725AB97}"/>
          </ac:spMkLst>
        </pc:spChg>
      </pc:sldChg>
      <pc:sldChg chg="modSp mod">
        <pc:chgData name="garrett thomas" userId="beb7373c157c43ce" providerId="LiveId" clId="{2B55F829-5E1F-4851-8A7D-102B4299902E}" dt="2021-07-08T03:38:34.901" v="30" actId="13926"/>
        <pc:sldMkLst>
          <pc:docMk/>
          <pc:sldMk cId="3893292225" sldId="2324"/>
        </pc:sldMkLst>
        <pc:spChg chg="mod">
          <ac:chgData name="garrett thomas" userId="beb7373c157c43ce" providerId="LiveId" clId="{2B55F829-5E1F-4851-8A7D-102B4299902E}" dt="2021-07-08T03:38:34.901" v="30" actId="13926"/>
          <ac:spMkLst>
            <pc:docMk/>
            <pc:sldMk cId="3893292225" sldId="2324"/>
            <ac:spMk id="3" creationId="{E177864D-B81D-49BC-8FB8-D309BEE7B49F}"/>
          </ac:spMkLst>
        </pc:spChg>
      </pc:sldChg>
      <pc:sldChg chg="addSp delSp modSp mod">
        <pc:chgData name="garrett thomas" userId="beb7373c157c43ce" providerId="LiveId" clId="{2B55F829-5E1F-4851-8A7D-102B4299902E}" dt="2021-07-08T03:41:23.084" v="87" actId="12788"/>
        <pc:sldMkLst>
          <pc:docMk/>
          <pc:sldMk cId="2253944637" sldId="2335"/>
        </pc:sldMkLst>
        <pc:spChg chg="mod">
          <ac:chgData name="garrett thomas" userId="beb7373c157c43ce" providerId="LiveId" clId="{2B55F829-5E1F-4851-8A7D-102B4299902E}" dt="2021-07-08T03:41:10.469" v="67" actId="164"/>
          <ac:spMkLst>
            <pc:docMk/>
            <pc:sldMk cId="2253944637" sldId="2335"/>
            <ac:spMk id="3" creationId="{3B1D27DC-652D-41C2-9082-90521C5F333F}"/>
          </ac:spMkLst>
        </pc:spChg>
        <pc:spChg chg="mod">
          <ac:chgData name="garrett thomas" userId="beb7373c157c43ce" providerId="LiveId" clId="{2B55F829-5E1F-4851-8A7D-102B4299902E}" dt="2021-07-08T03:41:19.390" v="86" actId="1038"/>
          <ac:spMkLst>
            <pc:docMk/>
            <pc:sldMk cId="2253944637" sldId="2335"/>
            <ac:spMk id="4" creationId="{B86B0DE2-1AB3-41CB-8719-32AF7700C74B}"/>
          </ac:spMkLst>
        </pc:spChg>
        <pc:spChg chg="del">
          <ac:chgData name="garrett thomas" userId="beb7373c157c43ce" providerId="LiveId" clId="{2B55F829-5E1F-4851-8A7D-102B4299902E}" dt="2021-07-08T03:40:50.831" v="31" actId="478"/>
          <ac:spMkLst>
            <pc:docMk/>
            <pc:sldMk cId="2253944637" sldId="2335"/>
            <ac:spMk id="5" creationId="{E9F570DF-2F21-45B6-8CFD-C1748444902E}"/>
          </ac:spMkLst>
        </pc:spChg>
        <pc:grpChg chg="add mod">
          <ac:chgData name="garrett thomas" userId="beb7373c157c43ce" providerId="LiveId" clId="{2B55F829-5E1F-4851-8A7D-102B4299902E}" dt="2021-07-08T03:41:23.084" v="87" actId="12788"/>
          <ac:grpSpMkLst>
            <pc:docMk/>
            <pc:sldMk cId="2253944637" sldId="2335"/>
            <ac:grpSpMk id="2" creationId="{3D3E6427-C56E-4036-A7FB-785D78B9753D}"/>
          </ac:grpSpMkLst>
        </pc:grpChg>
      </pc:sldChg>
    </pc:docChg>
  </pc:docChgLst>
  <pc:docChgLst>
    <pc:chgData name="garrett thomas" userId="beb7373c157c43ce" providerId="LiveId" clId="{D2E32FB6-230F-4229-A52F-17084AACD13E}"/>
    <pc:docChg chg="undo custSel modSld modMainMaster">
      <pc:chgData name="garrett thomas" userId="beb7373c157c43ce" providerId="LiveId" clId="{D2E32FB6-230F-4229-A52F-17084AACD13E}" dt="2021-04-13T12:19:34.245" v="572" actId="20577"/>
      <pc:docMkLst>
        <pc:docMk/>
      </pc:docMkLst>
      <pc:sldChg chg="addSp modSp mod">
        <pc:chgData name="garrett thomas" userId="beb7373c157c43ce" providerId="LiveId" clId="{D2E32FB6-230F-4229-A52F-17084AACD13E}" dt="2021-04-13T12:18:01.291" v="520" actId="207"/>
        <pc:sldMkLst>
          <pc:docMk/>
          <pc:sldMk cId="236722108" sldId="2310"/>
        </pc:sldMkLst>
        <pc:spChg chg="add mod">
          <ac:chgData name="garrett thomas" userId="beb7373c157c43ce" providerId="LiveId" clId="{D2E32FB6-230F-4229-A52F-17084AACD13E}" dt="2021-04-13T12:18:01.291" v="520" actId="207"/>
          <ac:spMkLst>
            <pc:docMk/>
            <pc:sldMk cId="236722108" sldId="2310"/>
            <ac:spMk id="4" creationId="{DE0D3DDE-8C3D-4565-A006-316BE725AB97}"/>
          </ac:spMkLst>
        </pc:spChg>
        <pc:spChg chg="mod">
          <ac:chgData name="garrett thomas" userId="beb7373c157c43ce" providerId="LiveId" clId="{D2E32FB6-230F-4229-A52F-17084AACD13E}" dt="2021-04-11T15:16:30.877" v="10" actId="20577"/>
          <ac:spMkLst>
            <pc:docMk/>
            <pc:sldMk cId="236722108" sldId="2310"/>
            <ac:spMk id="11" creationId="{12419700-06A3-42E5-A01F-71655182E3F5}"/>
          </ac:spMkLst>
        </pc:spChg>
      </pc:sldChg>
      <pc:sldChg chg="modSp mod">
        <pc:chgData name="garrett thomas" userId="beb7373c157c43ce" providerId="LiveId" clId="{D2E32FB6-230F-4229-A52F-17084AACD13E}" dt="2021-04-13T12:19:34.245" v="572" actId="20577"/>
        <pc:sldMkLst>
          <pc:docMk/>
          <pc:sldMk cId="3893292225" sldId="2324"/>
        </pc:sldMkLst>
        <pc:spChg chg="mod">
          <ac:chgData name="garrett thomas" userId="beb7373c157c43ce" providerId="LiveId" clId="{D2E32FB6-230F-4229-A52F-17084AACD13E}" dt="2021-04-13T12:19:34.245" v="572" actId="20577"/>
          <ac:spMkLst>
            <pc:docMk/>
            <pc:sldMk cId="3893292225" sldId="2324"/>
            <ac:spMk id="3" creationId="{E177864D-B81D-49BC-8FB8-D309BEE7B49F}"/>
          </ac:spMkLst>
        </pc:spChg>
      </pc:sldChg>
      <pc:sldChg chg="modSp mod">
        <pc:chgData name="garrett thomas" userId="beb7373c157c43ce" providerId="LiveId" clId="{D2E32FB6-230F-4229-A52F-17084AACD13E}" dt="2021-04-11T15:18:08.512" v="115" actId="20577"/>
        <pc:sldMkLst>
          <pc:docMk/>
          <pc:sldMk cId="1481383593" sldId="2325"/>
        </pc:sldMkLst>
        <pc:spChg chg="mod">
          <ac:chgData name="garrett thomas" userId="beb7373c157c43ce" providerId="LiveId" clId="{D2E32FB6-230F-4229-A52F-17084AACD13E}" dt="2021-04-11T15:18:08.512" v="115" actId="20577"/>
          <ac:spMkLst>
            <pc:docMk/>
            <pc:sldMk cId="1481383593" sldId="2325"/>
            <ac:spMk id="3" creationId="{C53790CC-DA4A-4697-9355-AA5121E5B89E}"/>
          </ac:spMkLst>
        </pc:spChg>
        <pc:graphicFrameChg chg="modGraphic">
          <ac:chgData name="garrett thomas" userId="beb7373c157c43ce" providerId="LiveId" clId="{D2E32FB6-230F-4229-A52F-17084AACD13E}" dt="2021-04-11T15:18:00.943" v="93" actId="20577"/>
          <ac:graphicFrameMkLst>
            <pc:docMk/>
            <pc:sldMk cId="1481383593" sldId="2325"/>
            <ac:graphicFrameMk id="7" creationId="{D5AE9CAF-5DD9-45B2-B4E7-3BBA93C63A60}"/>
          </ac:graphicFrameMkLst>
        </pc:graphicFrameChg>
      </pc:sldChg>
      <pc:sldChg chg="addSp modSp mod">
        <pc:chgData name="garrett thomas" userId="beb7373c157c43ce" providerId="LiveId" clId="{D2E32FB6-230F-4229-A52F-17084AACD13E}" dt="2021-04-11T15:25:53.402" v="248" actId="20577"/>
        <pc:sldMkLst>
          <pc:docMk/>
          <pc:sldMk cId="1542750985" sldId="2327"/>
        </pc:sldMkLst>
        <pc:spChg chg="mod">
          <ac:chgData name="garrett thomas" userId="beb7373c157c43ce" providerId="LiveId" clId="{D2E32FB6-230F-4229-A52F-17084AACD13E}" dt="2021-04-11T15:24:05.056" v="129" actId="20577"/>
          <ac:spMkLst>
            <pc:docMk/>
            <pc:sldMk cId="1542750985" sldId="2327"/>
            <ac:spMk id="3" creationId="{4B521504-1CEC-4913-AC4F-62F3F1E67013}"/>
          </ac:spMkLst>
        </pc:spChg>
        <pc:spChg chg="add mod">
          <ac:chgData name="garrett thomas" userId="beb7373c157c43ce" providerId="LiveId" clId="{D2E32FB6-230F-4229-A52F-17084AACD13E}" dt="2021-04-11T15:25:53.402" v="248" actId="20577"/>
          <ac:spMkLst>
            <pc:docMk/>
            <pc:sldMk cId="1542750985" sldId="2327"/>
            <ac:spMk id="6" creationId="{8E261753-A9B0-43E0-8363-A553D3DDBF5A}"/>
          </ac:spMkLst>
        </pc:spChg>
      </pc:sldChg>
      <pc:sldChg chg="modSp mod">
        <pc:chgData name="garrett thomas" userId="beb7373c157c43ce" providerId="LiveId" clId="{D2E32FB6-230F-4229-A52F-17084AACD13E}" dt="2021-04-11T15:27:08.923" v="359" actId="20577"/>
        <pc:sldMkLst>
          <pc:docMk/>
          <pc:sldMk cId="878279883" sldId="2331"/>
        </pc:sldMkLst>
        <pc:spChg chg="mod">
          <ac:chgData name="garrett thomas" userId="beb7373c157c43ce" providerId="LiveId" clId="{D2E32FB6-230F-4229-A52F-17084AACD13E}" dt="2021-04-11T15:27:08.923" v="359" actId="20577"/>
          <ac:spMkLst>
            <pc:docMk/>
            <pc:sldMk cId="878279883" sldId="2331"/>
            <ac:spMk id="7" creationId="{4088F60A-DD3A-4F98-93D4-E9CAF6AA6033}"/>
          </ac:spMkLst>
        </pc:spChg>
      </pc:sldChg>
      <pc:sldChg chg="modSp">
        <pc:chgData name="garrett thomas" userId="beb7373c157c43ce" providerId="LiveId" clId="{D2E32FB6-230F-4229-A52F-17084AACD13E}" dt="2021-04-11T15:27:54.490" v="361" actId="255"/>
        <pc:sldMkLst>
          <pc:docMk/>
          <pc:sldMk cId="1861895324" sldId="2334"/>
        </pc:sldMkLst>
        <pc:graphicFrameChg chg="mod">
          <ac:chgData name="garrett thomas" userId="beb7373c157c43ce" providerId="LiveId" clId="{D2E32FB6-230F-4229-A52F-17084AACD13E}" dt="2021-04-11T15:27:54.490" v="361" actId="255"/>
          <ac:graphicFrameMkLst>
            <pc:docMk/>
            <pc:sldMk cId="1861895324" sldId="2334"/>
            <ac:graphicFrameMk id="5" creationId="{D6026390-FC5E-4B04-A00C-A6E9B5968716}"/>
          </ac:graphicFrameMkLst>
        </pc:graphicFrameChg>
      </pc:sldChg>
      <pc:sldChg chg="modSp mod">
        <pc:chgData name="garrett thomas" userId="beb7373c157c43ce" providerId="LiveId" clId="{D2E32FB6-230F-4229-A52F-17084AACD13E}" dt="2021-04-11T15:28:51.247" v="411" actId="20577"/>
        <pc:sldMkLst>
          <pc:docMk/>
          <pc:sldMk cId="2670684452" sldId="2336"/>
        </pc:sldMkLst>
        <pc:spChg chg="mod">
          <ac:chgData name="garrett thomas" userId="beb7373c157c43ce" providerId="LiveId" clId="{D2E32FB6-230F-4229-A52F-17084AACD13E}" dt="2021-04-11T15:28:51.247" v="411" actId="20577"/>
          <ac:spMkLst>
            <pc:docMk/>
            <pc:sldMk cId="2670684452" sldId="2336"/>
            <ac:spMk id="8" creationId="{BBB2770D-530A-4128-9A89-807BCACF8F3F}"/>
          </ac:spMkLst>
        </pc:spChg>
      </pc:sldChg>
      <pc:sldChg chg="modSp">
        <pc:chgData name="garrett thomas" userId="beb7373c157c43ce" providerId="LiveId" clId="{D2E32FB6-230F-4229-A52F-17084AACD13E}" dt="2021-04-11T15:30:03.229" v="434"/>
        <pc:sldMkLst>
          <pc:docMk/>
          <pc:sldMk cId="2222302283" sldId="2338"/>
        </pc:sldMkLst>
        <pc:graphicFrameChg chg="mod">
          <ac:chgData name="garrett thomas" userId="beb7373c157c43ce" providerId="LiveId" clId="{D2E32FB6-230F-4229-A52F-17084AACD13E}" dt="2021-04-11T15:30:03.229" v="434"/>
          <ac:graphicFrameMkLst>
            <pc:docMk/>
            <pc:sldMk cId="2222302283" sldId="2338"/>
            <ac:graphicFrameMk id="9" creationId="{7B6FA5B4-8647-44C1-9769-98DBEC1F4BA8}"/>
          </ac:graphicFrameMkLst>
        </pc:graphicFrameChg>
      </pc:sldChg>
      <pc:sldChg chg="addSp modSp mod">
        <pc:chgData name="garrett thomas" userId="beb7373c157c43ce" providerId="LiveId" clId="{D2E32FB6-230F-4229-A52F-17084AACD13E}" dt="2021-04-11T15:49:15.552" v="511" actId="20577"/>
        <pc:sldMkLst>
          <pc:docMk/>
          <pc:sldMk cId="3783385775" sldId="2340"/>
        </pc:sldMkLst>
        <pc:spChg chg="mod">
          <ac:chgData name="garrett thomas" userId="beb7373c157c43ce" providerId="LiveId" clId="{D2E32FB6-230F-4229-A52F-17084AACD13E}" dt="2021-04-11T15:30:30.970" v="481" actId="20577"/>
          <ac:spMkLst>
            <pc:docMk/>
            <pc:sldMk cId="3783385775" sldId="2340"/>
            <ac:spMk id="7" creationId="{F76752BB-1EFD-4926-8EBF-885E800B183D}"/>
          </ac:spMkLst>
        </pc:spChg>
        <pc:spChg chg="add mod">
          <ac:chgData name="garrett thomas" userId="beb7373c157c43ce" providerId="LiveId" clId="{D2E32FB6-230F-4229-A52F-17084AACD13E}" dt="2021-04-11T15:49:15.552" v="511" actId="20577"/>
          <ac:spMkLst>
            <pc:docMk/>
            <pc:sldMk cId="3783385775" sldId="2340"/>
            <ac:spMk id="10" creationId="{C08CD5AC-2F52-4F49-BE76-E5A972184C30}"/>
          </ac:spMkLst>
        </pc:spChg>
        <pc:spChg chg="mod">
          <ac:chgData name="garrett thomas" userId="beb7373c157c43ce" providerId="LiveId" clId="{D2E32FB6-230F-4229-A52F-17084AACD13E}" dt="2021-04-11T15:48:52.588" v="482" actId="20577"/>
          <ac:spMkLst>
            <pc:docMk/>
            <pc:sldMk cId="3783385775" sldId="2340"/>
            <ac:spMk id="13" creationId="{D3CBB4DD-BE60-4CE5-B1D6-45C7E75B3690}"/>
          </ac:spMkLst>
        </pc:spChg>
      </pc:sldChg>
      <pc:sldMasterChg chg="modSp mod">
        <pc:chgData name="garrett thomas" userId="beb7373c157c43ce" providerId="LiveId" clId="{D2E32FB6-230F-4229-A52F-17084AACD13E}" dt="2021-04-11T15:19:05.353" v="128" actId="167"/>
        <pc:sldMasterMkLst>
          <pc:docMk/>
          <pc:sldMasterMk cId="1631667106" sldId="2147483673"/>
        </pc:sldMasterMkLst>
        <pc:spChg chg="mod">
          <ac:chgData name="garrett thomas" userId="beb7373c157c43ce" providerId="LiveId" clId="{D2E32FB6-230F-4229-A52F-17084AACD13E}" dt="2021-04-11T15:19:00.273" v="127" actId="20577"/>
          <ac:spMkLst>
            <pc:docMk/>
            <pc:sldMasterMk cId="1631667106" sldId="2147483673"/>
            <ac:spMk id="11" creationId="{69CFF3A8-C0DA-4457-896B-87299EEAED1A}"/>
          </ac:spMkLst>
        </pc:spChg>
        <pc:spChg chg="ord">
          <ac:chgData name="garrett thomas" userId="beb7373c157c43ce" providerId="LiveId" clId="{D2E32FB6-230F-4229-A52F-17084AACD13E}" dt="2021-04-11T15:19:05.353" v="128" actId="167"/>
          <ac:spMkLst>
            <pc:docMk/>
            <pc:sldMasterMk cId="1631667106" sldId="2147483673"/>
            <ac:spMk id="122" creationId="{5F075A6F-5553-446A-AD40-F005D2D5B3D9}"/>
          </ac:spMkLst>
        </pc:spChg>
        <pc:picChg chg="mod ord">
          <ac:chgData name="garrett thomas" userId="beb7373c157c43ce" providerId="LiveId" clId="{D2E32FB6-230F-4229-A52F-17084AACD13E}" dt="2021-04-11T15:18:55.185" v="118" actId="167"/>
          <ac:picMkLst>
            <pc:docMk/>
            <pc:sldMasterMk cId="1631667106" sldId="2147483673"/>
            <ac:picMk id="123" creationId="{B0E0E4D9-CE82-4FC5-9151-29F1D0B38218}"/>
          </ac:picMkLst>
        </pc:picChg>
      </pc:sldMasterChg>
    </pc:docChg>
  </pc:docChgLst>
  <pc:docChgLst>
    <pc:chgData name="garrett thomas" userId="beb7373c157c43ce" providerId="LiveId" clId="{35FAC290-1FF1-455D-8E96-659B2EFF9C22}"/>
    <pc:docChg chg="undo redo custSel modSld">
      <pc:chgData name="garrett thomas" userId="beb7373c157c43ce" providerId="LiveId" clId="{35FAC290-1FF1-455D-8E96-659B2EFF9C22}" dt="2021-04-22T03:06:36.226" v="747" actId="1076"/>
      <pc:docMkLst>
        <pc:docMk/>
      </pc:docMkLst>
      <pc:sldChg chg="modSp">
        <pc:chgData name="garrett thomas" userId="beb7373c157c43ce" providerId="LiveId" clId="{35FAC290-1FF1-455D-8E96-659B2EFF9C22}" dt="2021-04-22T03:05:47.715" v="745" actId="207"/>
        <pc:sldMkLst>
          <pc:docMk/>
          <pc:sldMk cId="3633362822" sldId="2326"/>
        </pc:sldMkLst>
        <pc:graphicFrameChg chg="mod">
          <ac:chgData name="garrett thomas" userId="beb7373c157c43ce" providerId="LiveId" clId="{35FAC290-1FF1-455D-8E96-659B2EFF9C22}" dt="2021-04-22T03:05:47.715" v="745" actId="207"/>
          <ac:graphicFrameMkLst>
            <pc:docMk/>
            <pc:sldMk cId="3633362822" sldId="2326"/>
            <ac:graphicFrameMk id="3" creationId="{7741A9C4-2D4F-46F7-8191-50504C9A5A03}"/>
          </ac:graphicFrameMkLst>
        </pc:graphicFrameChg>
      </pc:sldChg>
      <pc:sldChg chg="addSp delSp modSp mod">
        <pc:chgData name="garrett thomas" userId="beb7373c157c43ce" providerId="LiveId" clId="{35FAC290-1FF1-455D-8E96-659B2EFF9C22}" dt="2021-04-22T03:06:36.226" v="747" actId="1076"/>
        <pc:sldMkLst>
          <pc:docMk/>
          <pc:sldMk cId="1293762736" sldId="2342"/>
        </pc:sldMkLst>
        <pc:spChg chg="add del mod">
          <ac:chgData name="garrett thomas" userId="beb7373c157c43ce" providerId="LiveId" clId="{35FAC290-1FF1-455D-8E96-659B2EFF9C22}" dt="2021-04-22T02:09:47.432" v="3" actId="478"/>
          <ac:spMkLst>
            <pc:docMk/>
            <pc:sldMk cId="1293762736" sldId="2342"/>
            <ac:spMk id="3" creationId="{F600C641-00D4-43A5-8457-C8E55F2A38E9}"/>
          </ac:spMkLst>
        </pc:spChg>
        <pc:spChg chg="del">
          <ac:chgData name="garrett thomas" userId="beb7373c157c43ce" providerId="LiveId" clId="{35FAC290-1FF1-455D-8E96-659B2EFF9C22}" dt="2021-04-22T02:09:45.155" v="2" actId="478"/>
          <ac:spMkLst>
            <pc:docMk/>
            <pc:sldMk cId="1293762736" sldId="2342"/>
            <ac:spMk id="5" creationId="{C5AE5B4F-EA49-45C1-A294-170A275FCFA1}"/>
          </ac:spMkLst>
        </pc:spChg>
        <pc:spChg chg="del mod">
          <ac:chgData name="garrett thomas" userId="beb7373c157c43ce" providerId="LiveId" clId="{35FAC290-1FF1-455D-8E96-659B2EFF9C22}" dt="2021-04-22T03:00:20.918" v="687" actId="478"/>
          <ac:spMkLst>
            <pc:docMk/>
            <pc:sldMk cId="1293762736" sldId="2342"/>
            <ac:spMk id="6" creationId="{BD4FCE9E-AAAE-4A0E-B2C9-D0BAD75BDB8B}"/>
          </ac:spMkLst>
        </pc:spChg>
        <pc:spChg chg="add del mod">
          <ac:chgData name="garrett thomas" userId="beb7373c157c43ce" providerId="LiveId" clId="{35FAC290-1FF1-455D-8E96-659B2EFF9C22}" dt="2021-04-22T02:09:43.425" v="1" actId="478"/>
          <ac:spMkLst>
            <pc:docMk/>
            <pc:sldMk cId="1293762736" sldId="2342"/>
            <ac:spMk id="7" creationId="{8D242721-CDA3-4546-B3D2-086E5460C001}"/>
          </ac:spMkLst>
        </pc:spChg>
        <pc:spChg chg="add mod">
          <ac:chgData name="garrett thomas" userId="beb7373c157c43ce" providerId="LiveId" clId="{35FAC290-1FF1-455D-8E96-659B2EFF9C22}" dt="2021-04-22T02:09:53.561" v="26" actId="20577"/>
          <ac:spMkLst>
            <pc:docMk/>
            <pc:sldMk cId="1293762736" sldId="2342"/>
            <ac:spMk id="8" creationId="{20E67C38-F16C-4990-88EC-4380F5EB50FA}"/>
          </ac:spMkLst>
        </pc:spChg>
        <pc:spChg chg="add del mod">
          <ac:chgData name="garrett thomas" userId="beb7373c157c43ce" providerId="LiveId" clId="{35FAC290-1FF1-455D-8E96-659B2EFF9C22}" dt="2021-04-22T02:11:50.515" v="35" actId="478"/>
          <ac:spMkLst>
            <pc:docMk/>
            <pc:sldMk cId="1293762736" sldId="2342"/>
            <ac:spMk id="9" creationId="{FA606ACB-B060-42EF-B1CC-9C2373FC4F5E}"/>
          </ac:spMkLst>
        </pc:spChg>
        <pc:spChg chg="add mod ord">
          <ac:chgData name="garrett thomas" userId="beb7373c157c43ce" providerId="LiveId" clId="{35FAC290-1FF1-455D-8E96-659B2EFF9C22}" dt="2021-04-22T03:02:28.782" v="696" actId="14100"/>
          <ac:spMkLst>
            <pc:docMk/>
            <pc:sldMk cId="1293762736" sldId="2342"/>
            <ac:spMk id="10" creationId="{D04BF79E-0985-4581-B459-1BB6D5888695}"/>
          </ac:spMkLst>
        </pc:spChg>
        <pc:spChg chg="add mod">
          <ac:chgData name="garrett thomas" userId="beb7373c157c43ce" providerId="LiveId" clId="{35FAC290-1FF1-455D-8E96-659B2EFF9C22}" dt="2021-04-22T02:52:56.517" v="165" actId="113"/>
          <ac:spMkLst>
            <pc:docMk/>
            <pc:sldMk cId="1293762736" sldId="2342"/>
            <ac:spMk id="11" creationId="{F5E5CEC8-B605-410E-8DDB-BA74C12237C0}"/>
          </ac:spMkLst>
        </pc:spChg>
        <pc:spChg chg="add mod">
          <ac:chgData name="garrett thomas" userId="beb7373c157c43ce" providerId="LiveId" clId="{35FAC290-1FF1-455D-8E96-659B2EFF9C22}" dt="2021-04-22T02:52:54.711" v="164" actId="113"/>
          <ac:spMkLst>
            <pc:docMk/>
            <pc:sldMk cId="1293762736" sldId="2342"/>
            <ac:spMk id="12" creationId="{13FA471C-3EE1-46A7-B20D-E386AC1C889F}"/>
          </ac:spMkLst>
        </pc:spChg>
        <pc:spChg chg="add mod">
          <ac:chgData name="garrett thomas" userId="beb7373c157c43ce" providerId="LiveId" clId="{35FAC290-1FF1-455D-8E96-659B2EFF9C22}" dt="2021-04-22T02:52:52.526" v="163" actId="113"/>
          <ac:spMkLst>
            <pc:docMk/>
            <pc:sldMk cId="1293762736" sldId="2342"/>
            <ac:spMk id="13" creationId="{DFA66CF3-7504-47D8-A9BE-B05EC9DA9F62}"/>
          </ac:spMkLst>
        </pc:spChg>
        <pc:spChg chg="add mod">
          <ac:chgData name="garrett thomas" userId="beb7373c157c43ce" providerId="LiveId" clId="{35FAC290-1FF1-455D-8E96-659B2EFF9C22}" dt="2021-04-22T02:52:51.189" v="162" actId="113"/>
          <ac:spMkLst>
            <pc:docMk/>
            <pc:sldMk cId="1293762736" sldId="2342"/>
            <ac:spMk id="14" creationId="{25BA1E2D-6539-42B8-BDE3-99F48DE611FE}"/>
          </ac:spMkLst>
        </pc:spChg>
        <pc:spChg chg="add mod">
          <ac:chgData name="garrett thomas" userId="beb7373c157c43ce" providerId="LiveId" clId="{35FAC290-1FF1-455D-8E96-659B2EFF9C22}" dt="2021-04-22T02:55:00.647" v="285" actId="1036"/>
          <ac:spMkLst>
            <pc:docMk/>
            <pc:sldMk cId="1293762736" sldId="2342"/>
            <ac:spMk id="16" creationId="{DBC3652F-25A1-444C-AE96-123329B86F95}"/>
          </ac:spMkLst>
        </pc:spChg>
        <pc:spChg chg="add mod">
          <ac:chgData name="garrett thomas" userId="beb7373c157c43ce" providerId="LiveId" clId="{35FAC290-1FF1-455D-8E96-659B2EFF9C22}" dt="2021-04-22T03:05:07.179" v="741" actId="1035"/>
          <ac:spMkLst>
            <pc:docMk/>
            <pc:sldMk cId="1293762736" sldId="2342"/>
            <ac:spMk id="20" creationId="{B6043F34-3E32-4478-973A-210824BED3D5}"/>
          </ac:spMkLst>
        </pc:spChg>
        <pc:spChg chg="add mod">
          <ac:chgData name="garrett thomas" userId="beb7373c157c43ce" providerId="LiveId" clId="{35FAC290-1FF1-455D-8E96-659B2EFF9C22}" dt="2021-04-22T02:57:53.754" v="530" actId="1038"/>
          <ac:spMkLst>
            <pc:docMk/>
            <pc:sldMk cId="1293762736" sldId="2342"/>
            <ac:spMk id="21" creationId="{691FA63D-4C84-4D62-B3F0-06B400455894}"/>
          </ac:spMkLst>
        </pc:spChg>
        <pc:spChg chg="add mod">
          <ac:chgData name="garrett thomas" userId="beb7373c157c43ce" providerId="LiveId" clId="{35FAC290-1FF1-455D-8E96-659B2EFF9C22}" dt="2021-04-22T02:57:42.187" v="526" actId="1038"/>
          <ac:spMkLst>
            <pc:docMk/>
            <pc:sldMk cId="1293762736" sldId="2342"/>
            <ac:spMk id="23" creationId="{E745F6C2-574D-481F-BED9-A1B51770975A}"/>
          </ac:spMkLst>
        </pc:spChg>
        <pc:spChg chg="add mod">
          <ac:chgData name="garrett thomas" userId="beb7373c157c43ce" providerId="LiveId" clId="{35FAC290-1FF1-455D-8E96-659B2EFF9C22}" dt="2021-04-22T02:57:42.187" v="526" actId="1038"/>
          <ac:spMkLst>
            <pc:docMk/>
            <pc:sldMk cId="1293762736" sldId="2342"/>
            <ac:spMk id="24" creationId="{B529EDD8-11CA-475B-A760-E1FC27BF40DA}"/>
          </ac:spMkLst>
        </pc:spChg>
        <pc:spChg chg="add del mod">
          <ac:chgData name="garrett thomas" userId="beb7373c157c43ce" providerId="LiveId" clId="{35FAC290-1FF1-455D-8E96-659B2EFF9C22}" dt="2021-04-22T02:58:46.098" v="536" actId="478"/>
          <ac:spMkLst>
            <pc:docMk/>
            <pc:sldMk cId="1293762736" sldId="2342"/>
            <ac:spMk id="26" creationId="{E3B773EB-5169-4AC7-AB23-4E37605EAD6D}"/>
          </ac:spMkLst>
        </pc:spChg>
        <pc:spChg chg="add mod">
          <ac:chgData name="garrett thomas" userId="beb7373c157c43ce" providerId="LiveId" clId="{35FAC290-1FF1-455D-8E96-659B2EFF9C22}" dt="2021-04-22T03:06:36.226" v="747" actId="1076"/>
          <ac:spMkLst>
            <pc:docMk/>
            <pc:sldMk cId="1293762736" sldId="2342"/>
            <ac:spMk id="28" creationId="{711DBE84-18F1-4E73-9AED-C5E6039FE7DD}"/>
          </ac:spMkLst>
        </pc:spChg>
        <pc:spChg chg="add del mod">
          <ac:chgData name="garrett thomas" userId="beb7373c157c43ce" providerId="LiveId" clId="{35FAC290-1FF1-455D-8E96-659B2EFF9C22}" dt="2021-04-22T03:00:23.442" v="688" actId="478"/>
          <ac:spMkLst>
            <pc:docMk/>
            <pc:sldMk cId="1293762736" sldId="2342"/>
            <ac:spMk id="30" creationId="{65DE943C-8C9A-4A18-9A2C-7EFFCA2FBA4A}"/>
          </ac:spMkLst>
        </pc:spChg>
        <pc:picChg chg="add mod">
          <ac:chgData name="garrett thomas" userId="beb7373c157c43ce" providerId="LiveId" clId="{35FAC290-1FF1-455D-8E96-659B2EFF9C22}" dt="2021-04-22T02:55:04.843" v="286" actId="1076"/>
          <ac:picMkLst>
            <pc:docMk/>
            <pc:sldMk cId="1293762736" sldId="2342"/>
            <ac:picMk id="18" creationId="{C58BD4E1-CAC3-49C0-B96D-611B91538823}"/>
          </ac:picMkLst>
        </pc:picChg>
        <pc:picChg chg="add mod">
          <ac:chgData name="garrett thomas" userId="beb7373c157c43ce" providerId="LiveId" clId="{35FAC290-1FF1-455D-8E96-659B2EFF9C22}" dt="2021-04-22T03:01:01.992" v="692" actId="1076"/>
          <ac:picMkLst>
            <pc:docMk/>
            <pc:sldMk cId="1293762736" sldId="2342"/>
            <ac:picMk id="31" creationId="{58A19C9A-B509-4A75-A8E8-A515484585EC}"/>
          </ac:picMkLst>
        </pc:picChg>
        <pc:picChg chg="add mod">
          <ac:chgData name="garrett thomas" userId="beb7373c157c43ce" providerId="LiveId" clId="{35FAC290-1FF1-455D-8E96-659B2EFF9C22}" dt="2021-04-22T03:02:49.019" v="726" actId="1036"/>
          <ac:picMkLst>
            <pc:docMk/>
            <pc:sldMk cId="1293762736" sldId="2342"/>
            <ac:picMk id="32" creationId="{5D41F183-C09C-4CF0-A498-680FE67DF1EE}"/>
          </ac:picMkLst>
        </pc:picChg>
        <pc:picChg chg="add mod">
          <ac:chgData name="garrett thomas" userId="beb7373c157c43ce" providerId="LiveId" clId="{35FAC290-1FF1-455D-8E96-659B2EFF9C22}" dt="2021-04-22T03:05:00.361" v="731" actId="1076"/>
          <ac:picMkLst>
            <pc:docMk/>
            <pc:sldMk cId="1293762736" sldId="2342"/>
            <ac:picMk id="33" creationId="{FC237096-E0BA-4671-9A4C-5E31AB87FDED}"/>
          </ac:picMkLst>
        </pc:picChg>
        <pc:cxnChg chg="add mod ord">
          <ac:chgData name="garrett thomas" userId="beb7373c157c43ce" providerId="LiveId" clId="{35FAC290-1FF1-455D-8E96-659B2EFF9C22}" dt="2021-04-22T02:52:18.300" v="152" actId="208"/>
          <ac:cxnSpMkLst>
            <pc:docMk/>
            <pc:sldMk cId="1293762736" sldId="2342"/>
            <ac:cxnSpMk id="15" creationId="{6ACD5191-6639-45B0-B9E4-0593A0F9C405}"/>
          </ac:cxnSpMkLst>
        </pc:cxnChg>
        <pc:cxnChg chg="add mod ord">
          <ac:chgData name="garrett thomas" userId="beb7373c157c43ce" providerId="LiveId" clId="{35FAC290-1FF1-455D-8E96-659B2EFF9C22}" dt="2021-04-22T02:57:53.754" v="530" actId="1038"/>
          <ac:cxnSpMkLst>
            <pc:docMk/>
            <pc:sldMk cId="1293762736" sldId="2342"/>
            <ac:cxnSpMk id="19" creationId="{34F62C86-24E1-49DF-85EB-AED829BF68F3}"/>
          </ac:cxnSpMkLst>
        </pc:cxnChg>
        <pc:cxnChg chg="add mod ord">
          <ac:chgData name="garrett thomas" userId="beb7373c157c43ce" providerId="LiveId" clId="{35FAC290-1FF1-455D-8E96-659B2EFF9C22}" dt="2021-04-22T02:58:07.971" v="532" actId="167"/>
          <ac:cxnSpMkLst>
            <pc:docMk/>
            <pc:sldMk cId="1293762736" sldId="2342"/>
            <ac:cxnSpMk id="22" creationId="{C6A8513D-DC59-4B42-8237-66624CACC5DC}"/>
          </ac:cxnSpMkLst>
        </pc:cxnChg>
        <pc:cxnChg chg="add del mod">
          <ac:chgData name="garrett thomas" userId="beb7373c157c43ce" providerId="LiveId" clId="{35FAC290-1FF1-455D-8E96-659B2EFF9C22}" dt="2021-04-22T02:58:46.098" v="536" actId="478"/>
          <ac:cxnSpMkLst>
            <pc:docMk/>
            <pc:sldMk cId="1293762736" sldId="2342"/>
            <ac:cxnSpMk id="25" creationId="{E6EBEA6C-6517-4503-BABD-D842EB29A180}"/>
          </ac:cxnSpMkLst>
        </pc:cxnChg>
        <pc:cxnChg chg="add mod ord">
          <ac:chgData name="garrett thomas" userId="beb7373c157c43ce" providerId="LiveId" clId="{35FAC290-1FF1-455D-8E96-659B2EFF9C22}" dt="2021-04-22T03:00:09.447" v="685" actId="167"/>
          <ac:cxnSpMkLst>
            <pc:docMk/>
            <pc:sldMk cId="1293762736" sldId="2342"/>
            <ac:cxnSpMk id="27" creationId="{4ABE3363-A845-4E58-8C32-771BC36ABB3F}"/>
          </ac:cxnSpMkLst>
        </pc:cxnChg>
      </pc:sldChg>
    </pc:docChg>
  </pc:docChgLst>
  <pc:docChgLst>
    <pc:chgData name="garrett thomas" userId="beb7373c157c43ce" providerId="LiveId" clId="{8C6D786E-646F-4DF9-A4FF-2E90498D4ECC}"/>
    <pc:docChg chg="custSel modSld">
      <pc:chgData name="garrett thomas" userId="beb7373c157c43ce" providerId="LiveId" clId="{8C6D786E-646F-4DF9-A4FF-2E90498D4ECC}" dt="2021-03-16T23:42:43.556" v="39" actId="1076"/>
      <pc:docMkLst>
        <pc:docMk/>
      </pc:docMkLst>
      <pc:sldChg chg="delSp modSp mod">
        <pc:chgData name="garrett thomas" userId="beb7373c157c43ce" providerId="LiveId" clId="{8C6D786E-646F-4DF9-A4FF-2E90498D4ECC}" dt="2021-03-16T23:42:43.556" v="39" actId="1076"/>
        <pc:sldMkLst>
          <pc:docMk/>
          <pc:sldMk cId="4060951280" sldId="2339"/>
        </pc:sldMkLst>
        <pc:spChg chg="mod">
          <ac:chgData name="garrett thomas" userId="beb7373c157c43ce" providerId="LiveId" clId="{8C6D786E-646F-4DF9-A4FF-2E90498D4ECC}" dt="2021-03-16T23:41:36.530" v="25" actId="20577"/>
          <ac:spMkLst>
            <pc:docMk/>
            <pc:sldMk cId="4060951280" sldId="2339"/>
            <ac:spMk id="9" creationId="{214D3A3D-4F3A-4B83-86C6-04C90DEC544A}"/>
          </ac:spMkLst>
        </pc:spChg>
        <pc:spChg chg="del">
          <ac:chgData name="garrett thomas" userId="beb7373c157c43ce" providerId="LiveId" clId="{8C6D786E-646F-4DF9-A4FF-2E90498D4ECC}" dt="2021-03-16T23:41:32.684" v="23" actId="478"/>
          <ac:spMkLst>
            <pc:docMk/>
            <pc:sldMk cId="4060951280" sldId="2339"/>
            <ac:spMk id="11" creationId="{A22CCEF7-765E-4A43-A53F-F56508940AAD}"/>
          </ac:spMkLst>
        </pc:spChg>
        <pc:spChg chg="del mod">
          <ac:chgData name="garrett thomas" userId="beb7373c157c43ce" providerId="LiveId" clId="{8C6D786E-646F-4DF9-A4FF-2E90498D4ECC}" dt="2021-03-16T23:40:20.142" v="4" actId="478"/>
          <ac:spMkLst>
            <pc:docMk/>
            <pc:sldMk cId="4060951280" sldId="2339"/>
            <ac:spMk id="14" creationId="{55376D8D-0BEB-4A4A-9523-5EC643725387}"/>
          </ac:spMkLst>
        </pc:spChg>
        <pc:picChg chg="mod modCrop">
          <ac:chgData name="garrett thomas" userId="beb7373c157c43ce" providerId="LiveId" clId="{8C6D786E-646F-4DF9-A4FF-2E90498D4ECC}" dt="2021-03-16T23:41:26.829" v="20" actId="1076"/>
          <ac:picMkLst>
            <pc:docMk/>
            <pc:sldMk cId="4060951280" sldId="2339"/>
            <ac:picMk id="15" creationId="{3C806E5A-1CF5-48A1-8FFA-576DACAA3982}"/>
          </ac:picMkLst>
        </pc:picChg>
        <pc:picChg chg="mod">
          <ac:chgData name="garrett thomas" userId="beb7373c157c43ce" providerId="LiveId" clId="{8C6D786E-646F-4DF9-A4FF-2E90498D4ECC}" dt="2021-03-16T23:42:43.556" v="39" actId="1076"/>
          <ac:picMkLst>
            <pc:docMk/>
            <pc:sldMk cId="4060951280" sldId="2339"/>
            <ac:picMk id="17" creationId="{E61EAA6E-EC68-4379-A77B-9D8DD771510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Capital Structure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Capital Structure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7CF-4848-9B48-32E0102389FC}"/>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B7CF-4848-9B48-32E0102389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B7CF-4848-9B48-32E0102389FC}"/>
              </c:ext>
            </c:extLst>
          </c:dPt>
          <c:dLbls>
            <c:dLbl>
              <c:idx val="0"/>
              <c:layout>
                <c:manualLayout>
                  <c:x val="8.6458333333333262E-2"/>
                  <c:y val="-0.1421875000000000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r>
                      <a:rPr lang="en-US" dirty="0"/>
                      <a:t>Founders, management, and board </a:t>
                    </a:r>
                    <a:r>
                      <a:rPr lang="en-US" b="1" dirty="0"/>
                      <a:t>(</a:t>
                    </a:r>
                    <a:fld id="{0F2D96A2-762F-4396-9F6D-CB1F35A2459D}" type="VALUE">
                      <a:rPr lang="en-US" b="1" smtClean="0"/>
                      <a:pPr>
                        <a:defRPr/>
                      </a:pPr>
                      <a:t>[VALUE]</a:t>
                    </a:fld>
                    <a:r>
                      <a:rPr lang="en-US" b="1" dirty="0"/>
                      <a:t>)</a:t>
                    </a: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860416666666665"/>
                      <c:h val="0.13071874999999999"/>
                    </c:manualLayout>
                  </c15:layout>
                  <c15:dlblFieldTable/>
                  <c15:showDataLabelsRange val="0"/>
                </c:ext>
                <c:ext xmlns:c16="http://schemas.microsoft.com/office/drawing/2014/chart" uri="{C3380CC4-5D6E-409C-BE32-E72D297353CC}">
                  <c16:uniqueId val="{00000002-B7CF-4848-9B48-32E0102389FC}"/>
                </c:ext>
              </c:extLst>
            </c:dLbl>
            <c:dLbl>
              <c:idx val="1"/>
              <c:layout>
                <c:manualLayout>
                  <c:x val="0.10416666666666659"/>
                  <c:y val="6.5625000000000114E-2"/>
                </c:manualLayout>
              </c:layout>
              <c:tx>
                <c:rich>
                  <a:bodyPr/>
                  <a:lstStyle/>
                  <a:p>
                    <a:r>
                      <a:rPr lang="en-US" dirty="0"/>
                      <a:t>Institutional </a:t>
                    </a:r>
                    <a:r>
                      <a:rPr lang="en-US" b="1" dirty="0"/>
                      <a:t>(</a:t>
                    </a:r>
                    <a:fld id="{B6C8C7FB-436F-415F-86D3-F84EA4ACC9C1}" type="VALUE">
                      <a:rPr lang="en-US" b="1" smtClean="0"/>
                      <a:pPr/>
                      <a:t>[VALUE]</a:t>
                    </a:fld>
                    <a:r>
                      <a:rPr lang="en-US" b="1"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CF-4848-9B48-32E0102389FC}"/>
                </c:ext>
              </c:extLst>
            </c:dLbl>
            <c:dLbl>
              <c:idx val="2"/>
              <c:layout>
                <c:manualLayout>
                  <c:x val="-4.3749999999999983E-2"/>
                  <c:y val="-0.21562500000000001"/>
                </c:manualLayout>
              </c:layout>
              <c:tx>
                <c:rich>
                  <a:bodyPr/>
                  <a:lstStyle/>
                  <a:p>
                    <a:r>
                      <a:rPr lang="en-US" dirty="0"/>
                      <a:t>Individuals </a:t>
                    </a:r>
                    <a:r>
                      <a:rPr lang="en-US" b="1" dirty="0"/>
                      <a:t>(</a:t>
                    </a:r>
                    <a:fld id="{E078FC39-F8A6-4155-A574-C1107BF159B4}" type="VALUE">
                      <a:rPr lang="en-US" b="1" smtClean="0"/>
                      <a:pPr/>
                      <a:t>[VALUE]</a:t>
                    </a:fld>
                    <a:r>
                      <a:rPr lang="en-US" b="1"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7CF-4848-9B48-32E0102389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Founders</c:v>
                </c:pt>
                <c:pt idx="1">
                  <c:v>Institutional</c:v>
                </c:pt>
                <c:pt idx="2">
                  <c:v>Individuals</c:v>
                </c:pt>
              </c:strCache>
            </c:strRef>
          </c:cat>
          <c:val>
            <c:numRef>
              <c:f>Sheet1!$B$2:$B$4</c:f>
              <c:numCache>
                <c:formatCode>General</c:formatCode>
                <c:ptCount val="3"/>
                <c:pt idx="0">
                  <c:v>0.34321409000000003</c:v>
                </c:pt>
                <c:pt idx="1">
                  <c:v>0.22434518000000001</c:v>
                </c:pt>
                <c:pt idx="2">
                  <c:v>0.43244073</c:v>
                </c:pt>
              </c:numCache>
            </c:numRef>
          </c:val>
          <c:extLst>
            <c:ext xmlns:c16="http://schemas.microsoft.com/office/drawing/2014/chart" uri="{C3380CC4-5D6E-409C-BE32-E72D297353CC}">
              <c16:uniqueId val="{00000000-B7CF-4848-9B48-32E0102389FC}"/>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149692611239647"/>
          <c:y val="0.17220562968174941"/>
          <c:w val="0.53924267905415102"/>
          <c:h val="0.75857230101442297"/>
        </c:manualLayout>
      </c:layout>
      <c:pieChart>
        <c:varyColors val="1"/>
        <c:ser>
          <c:idx val="0"/>
          <c:order val="0"/>
          <c:tx>
            <c:strRef>
              <c:f>Sheet1!$B$1</c:f>
              <c:strCache>
                <c:ptCount val="1"/>
                <c:pt idx="0">
                  <c:v>Use of Proceeds</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3625-497B-894B-D2949211C871}"/>
              </c:ext>
            </c:extLst>
          </c:dPt>
          <c:dPt>
            <c:idx val="1"/>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3-3625-497B-894B-D2949211C8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25-497B-894B-D2949211C871}"/>
              </c:ext>
            </c:extLst>
          </c:dPt>
          <c:dLbls>
            <c:dLbl>
              <c:idx val="0"/>
              <c:layout>
                <c:manualLayout>
                  <c:x val="-0.22789582720220142"/>
                  <c:y val="-0.1684219523646125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b="0" dirty="0">
                        <a:solidFill>
                          <a:schemeClr val="bg1"/>
                        </a:solidFill>
                      </a:rPr>
                      <a:t>Product Development (6.5mm)</a:t>
                    </a:r>
                  </a:p>
                </c:rich>
              </c:tx>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25-497B-894B-D2949211C871}"/>
                </c:ext>
              </c:extLst>
            </c:dLbl>
            <c:dLbl>
              <c:idx val="1"/>
              <c:layout>
                <c:manualLayout>
                  <c:x val="0.17647057787537099"/>
                  <c:y val="0.11808160226544955"/>
                </c:manualLayout>
              </c:layout>
              <c:tx>
                <c:rich>
                  <a:bodyPr/>
                  <a:lstStyle/>
                  <a:p>
                    <a:r>
                      <a:rPr lang="en-US" b="0" dirty="0">
                        <a:solidFill>
                          <a:schemeClr val="bg1"/>
                        </a:solidFill>
                      </a:rPr>
                      <a:t>Marketing ($</a:t>
                    </a:r>
                    <a:fld id="{3074C30A-C419-4F6B-A08F-B66045EFF278}" type="VALUE">
                      <a:rPr lang="en-US" b="0" smtClean="0">
                        <a:solidFill>
                          <a:schemeClr val="bg1"/>
                        </a:solidFill>
                      </a:rPr>
                      <a:pPr/>
                      <a:t>[VALUE]</a:t>
                    </a:fld>
                    <a:r>
                      <a:rPr lang="en-US" b="0" dirty="0">
                        <a:solidFill>
                          <a:schemeClr val="bg1"/>
                        </a:solidFill>
                      </a:rPr>
                      <a:t>mm)</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25-497B-894B-D2949211C871}"/>
                </c:ext>
              </c:extLst>
            </c:dLbl>
            <c:dLbl>
              <c:idx val="2"/>
              <c:layout>
                <c:manualLayout>
                  <c:x val="-0.12057297046542359"/>
                  <c:y val="8.5568040908905088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b="0" dirty="0"/>
                      <a:t>Working Capital</a:t>
                    </a:r>
                    <a:r>
                      <a:rPr lang="en-US" b="0" baseline="0" dirty="0"/>
                      <a:t> / Offering Expenses </a:t>
                    </a:r>
                    <a:r>
                      <a:rPr lang="en-US" b="0" dirty="0"/>
                      <a:t>($1.0mm)</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301442288810351"/>
                      <c:h val="0.19331836081941686"/>
                    </c:manualLayout>
                  </c15:layout>
                  <c15:showDataLabelsRange val="0"/>
                </c:ext>
                <c:ext xmlns:c16="http://schemas.microsoft.com/office/drawing/2014/chart" uri="{C3380CC4-5D6E-409C-BE32-E72D297353CC}">
                  <c16:uniqueId val="{00000005-3625-497B-894B-D2949211C8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Product Development</c:v>
                </c:pt>
                <c:pt idx="1">
                  <c:v>Marketing</c:v>
                </c:pt>
                <c:pt idx="2">
                  <c:v>Working Capital</c:v>
                </c:pt>
              </c:strCache>
            </c:strRef>
          </c:cat>
          <c:val>
            <c:numRef>
              <c:f>Sheet1!$B$2:$B$4</c:f>
              <c:numCache>
                <c:formatCode>General</c:formatCode>
                <c:ptCount val="3"/>
                <c:pt idx="0">
                  <c:v>7</c:v>
                </c:pt>
                <c:pt idx="1">
                  <c:v>2.5</c:v>
                </c:pt>
                <c:pt idx="2">
                  <c:v>0.5</c:v>
                </c:pt>
              </c:numCache>
            </c:numRef>
          </c:val>
          <c:extLst>
            <c:ext xmlns:c16="http://schemas.microsoft.com/office/drawing/2014/chart" uri="{C3380CC4-5D6E-409C-BE32-E72D297353CC}">
              <c16:uniqueId val="{00000006-3625-497B-894B-D2949211C8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1A96F-07FA-4518-9DE9-39BE422679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49663F-FE01-4F5C-B49E-67ABFD9BBAA4}">
      <dgm:prSet/>
      <dgm:spPr>
        <a:solidFill>
          <a:schemeClr val="accent1">
            <a:lumMod val="50000"/>
          </a:schemeClr>
        </a:solidFill>
      </dgm:spPr>
      <dgm:t>
        <a:bodyPr/>
        <a:lstStyle/>
        <a:p>
          <a:r>
            <a:rPr lang="en-US" dirty="0"/>
            <a:t>One of the first encrypted social and messaging platform</a:t>
          </a:r>
        </a:p>
      </dgm:t>
    </dgm:pt>
    <dgm:pt modelId="{730563BC-8AF5-467F-A062-63CDC5000507}" type="parTrans" cxnId="{726EC831-6A12-4260-BB07-12A3B890EAE5}">
      <dgm:prSet/>
      <dgm:spPr/>
      <dgm:t>
        <a:bodyPr/>
        <a:lstStyle/>
        <a:p>
          <a:endParaRPr lang="en-US"/>
        </a:p>
      </dgm:t>
    </dgm:pt>
    <dgm:pt modelId="{EBB96644-AF8B-4944-9B16-1BE1FD3B25B8}" type="sibTrans" cxnId="{726EC831-6A12-4260-BB07-12A3B890EAE5}">
      <dgm:prSet/>
      <dgm:spPr/>
      <dgm:t>
        <a:bodyPr/>
        <a:lstStyle/>
        <a:p>
          <a:endParaRPr lang="en-US"/>
        </a:p>
      </dgm:t>
    </dgm:pt>
    <dgm:pt modelId="{D474BB41-7732-4956-A67B-8211C9A75B04}">
      <dgm:prSet/>
      <dgm:spPr>
        <a:solidFill>
          <a:schemeClr val="accent1">
            <a:lumMod val="75000"/>
          </a:schemeClr>
        </a:solidFill>
      </dgm:spPr>
      <dgm:t>
        <a:bodyPr/>
        <a:lstStyle/>
        <a:p>
          <a:r>
            <a:rPr lang="en-US" dirty="0"/>
            <a:t>Management and development team with extensive experience in application based technologies</a:t>
          </a:r>
        </a:p>
      </dgm:t>
    </dgm:pt>
    <dgm:pt modelId="{6B3E7A52-7947-41A9-B5EF-0600161B673C}" type="parTrans" cxnId="{AFCFF17B-CE4C-420A-A92E-AAB49BDB3213}">
      <dgm:prSet/>
      <dgm:spPr/>
      <dgm:t>
        <a:bodyPr/>
        <a:lstStyle/>
        <a:p>
          <a:endParaRPr lang="en-US"/>
        </a:p>
      </dgm:t>
    </dgm:pt>
    <dgm:pt modelId="{3DC37222-369B-4281-A9E3-619C7BEA9817}" type="sibTrans" cxnId="{AFCFF17B-CE4C-420A-A92E-AAB49BDB3213}">
      <dgm:prSet/>
      <dgm:spPr/>
      <dgm:t>
        <a:bodyPr/>
        <a:lstStyle/>
        <a:p>
          <a:endParaRPr lang="en-US"/>
        </a:p>
      </dgm:t>
    </dgm:pt>
    <dgm:pt modelId="{5B4D2FA2-116C-4107-B6C4-3D893441517A}">
      <dgm:prSet/>
      <dgm:spPr>
        <a:solidFill>
          <a:schemeClr val="accent1">
            <a:lumMod val="50000"/>
          </a:schemeClr>
        </a:solidFill>
      </dgm:spPr>
      <dgm:t>
        <a:bodyPr/>
        <a:lstStyle/>
        <a:p>
          <a:r>
            <a:rPr lang="en-US" dirty="0"/>
            <a:t>Advantages of Blockchain to create a trusted and reliable network</a:t>
          </a:r>
        </a:p>
      </dgm:t>
    </dgm:pt>
    <dgm:pt modelId="{99CD2B79-BAAD-4DF4-8299-E4B31220CD2A}" type="parTrans" cxnId="{287E1795-5FFB-4E67-9828-5BF302254F98}">
      <dgm:prSet/>
      <dgm:spPr/>
      <dgm:t>
        <a:bodyPr/>
        <a:lstStyle/>
        <a:p>
          <a:endParaRPr lang="en-US"/>
        </a:p>
      </dgm:t>
    </dgm:pt>
    <dgm:pt modelId="{B307A6A2-AA48-4205-A474-E3D36E512E56}" type="sibTrans" cxnId="{287E1795-5FFB-4E67-9828-5BF302254F98}">
      <dgm:prSet/>
      <dgm:spPr/>
      <dgm:t>
        <a:bodyPr/>
        <a:lstStyle/>
        <a:p>
          <a:endParaRPr lang="en-US"/>
        </a:p>
      </dgm:t>
    </dgm:pt>
    <dgm:pt modelId="{CE4211F9-E782-4F56-BCA7-2997ADE4F1D9}">
      <dgm:prSet/>
      <dgm:spPr>
        <a:solidFill>
          <a:schemeClr val="accent1">
            <a:lumMod val="75000"/>
          </a:schemeClr>
        </a:solidFill>
      </dgm:spPr>
      <dgm:t>
        <a:bodyPr/>
        <a:lstStyle/>
        <a:p>
          <a:r>
            <a:rPr lang="en-US"/>
            <a:t>Proprietary technology</a:t>
          </a:r>
        </a:p>
      </dgm:t>
    </dgm:pt>
    <dgm:pt modelId="{69ADA7D7-ECC1-4356-88BE-EB77428CEFAE}" type="parTrans" cxnId="{A83D6A67-19B1-46CD-98B5-8B1B1EBC1689}">
      <dgm:prSet/>
      <dgm:spPr/>
      <dgm:t>
        <a:bodyPr/>
        <a:lstStyle/>
        <a:p>
          <a:endParaRPr lang="en-US"/>
        </a:p>
      </dgm:t>
    </dgm:pt>
    <dgm:pt modelId="{DF22E1DF-A9CB-4291-A35C-B44E03E290DD}" type="sibTrans" cxnId="{A83D6A67-19B1-46CD-98B5-8B1B1EBC1689}">
      <dgm:prSet/>
      <dgm:spPr/>
      <dgm:t>
        <a:bodyPr/>
        <a:lstStyle/>
        <a:p>
          <a:endParaRPr lang="en-US"/>
        </a:p>
      </dgm:t>
    </dgm:pt>
    <dgm:pt modelId="{2392745A-84B9-4E08-A7B9-DCDAE2B7B81D}">
      <dgm:prSet/>
      <dgm:spPr>
        <a:solidFill>
          <a:schemeClr val="accent1">
            <a:lumMod val="50000"/>
          </a:schemeClr>
        </a:solidFill>
      </dgm:spPr>
      <dgm:t>
        <a:bodyPr/>
        <a:lstStyle/>
        <a:p>
          <a:r>
            <a:rPr lang="en-US" dirty="0"/>
            <a:t>Easy to scale and manage the DatChat platform for a large user base</a:t>
          </a:r>
        </a:p>
      </dgm:t>
    </dgm:pt>
    <dgm:pt modelId="{BB97805E-37C2-455F-91DE-56B1164D4493}" type="parTrans" cxnId="{3FD00BCB-736C-48B1-AEAE-850432A620F1}">
      <dgm:prSet/>
      <dgm:spPr/>
      <dgm:t>
        <a:bodyPr/>
        <a:lstStyle/>
        <a:p>
          <a:endParaRPr lang="en-US"/>
        </a:p>
      </dgm:t>
    </dgm:pt>
    <dgm:pt modelId="{E365923C-ED6C-487E-A297-9D182BF20B38}" type="sibTrans" cxnId="{3FD00BCB-736C-48B1-AEAE-850432A620F1}">
      <dgm:prSet/>
      <dgm:spPr/>
      <dgm:t>
        <a:bodyPr/>
        <a:lstStyle/>
        <a:p>
          <a:endParaRPr lang="en-US"/>
        </a:p>
      </dgm:t>
    </dgm:pt>
    <dgm:pt modelId="{7E7F6C91-A393-4534-916A-9D680D3D7238}">
      <dgm:prSet/>
      <dgm:spPr>
        <a:solidFill>
          <a:schemeClr val="accent1">
            <a:lumMod val="75000"/>
          </a:schemeClr>
        </a:solidFill>
      </dgm:spPr>
      <dgm:t>
        <a:bodyPr/>
        <a:lstStyle/>
        <a:p>
          <a:r>
            <a:rPr lang="en-US" dirty="0"/>
            <a:t>Fast growing cyber security and privacy industry expected to reach $190 billion per year by 2028</a:t>
          </a:r>
          <a:r>
            <a:rPr lang="en-US" baseline="30000" dirty="0"/>
            <a:t>1</a:t>
          </a:r>
          <a:r>
            <a:rPr lang="en-US" dirty="0"/>
            <a:t> </a:t>
          </a:r>
        </a:p>
      </dgm:t>
    </dgm:pt>
    <dgm:pt modelId="{461E0CA1-ADA3-43F5-95AC-AE439DD4B5C5}" type="parTrans" cxnId="{489F8489-F219-4536-80B9-A5A4259720C9}">
      <dgm:prSet/>
      <dgm:spPr/>
      <dgm:t>
        <a:bodyPr/>
        <a:lstStyle/>
        <a:p>
          <a:endParaRPr lang="en-US"/>
        </a:p>
      </dgm:t>
    </dgm:pt>
    <dgm:pt modelId="{5BA44F15-8529-4323-8F24-E4E12D3B9B3C}" type="sibTrans" cxnId="{489F8489-F219-4536-80B9-A5A4259720C9}">
      <dgm:prSet/>
      <dgm:spPr/>
      <dgm:t>
        <a:bodyPr/>
        <a:lstStyle/>
        <a:p>
          <a:endParaRPr lang="en-US"/>
        </a:p>
      </dgm:t>
    </dgm:pt>
    <dgm:pt modelId="{4C17A2F1-EF74-45B6-A46E-A3D641C88CCA}" type="pres">
      <dgm:prSet presAssocID="{F4C1A96F-07FA-4518-9DE9-39BE4226790D}" presName="Name0" presStyleCnt="0">
        <dgm:presLayoutVars>
          <dgm:chMax val="7"/>
          <dgm:chPref val="7"/>
          <dgm:dir/>
        </dgm:presLayoutVars>
      </dgm:prSet>
      <dgm:spPr/>
    </dgm:pt>
    <dgm:pt modelId="{952FB49F-4DCD-4701-8172-685D8D68D0A7}" type="pres">
      <dgm:prSet presAssocID="{F4C1A96F-07FA-4518-9DE9-39BE4226790D}" presName="Name1" presStyleCnt="0"/>
      <dgm:spPr/>
    </dgm:pt>
    <dgm:pt modelId="{663F3E33-1106-45C9-82BD-40CD65EA9507}" type="pres">
      <dgm:prSet presAssocID="{F4C1A96F-07FA-4518-9DE9-39BE4226790D}" presName="cycle" presStyleCnt="0"/>
      <dgm:spPr/>
    </dgm:pt>
    <dgm:pt modelId="{0FFFAF0F-E279-406F-BFBF-6F134BFF439D}" type="pres">
      <dgm:prSet presAssocID="{F4C1A96F-07FA-4518-9DE9-39BE4226790D}" presName="srcNode" presStyleLbl="node1" presStyleIdx="0" presStyleCnt="6"/>
      <dgm:spPr/>
    </dgm:pt>
    <dgm:pt modelId="{2E993CB3-2C0E-4A22-B72F-3AF4B6955CDC}" type="pres">
      <dgm:prSet presAssocID="{F4C1A96F-07FA-4518-9DE9-39BE4226790D}" presName="conn" presStyleLbl="parChTrans1D2" presStyleIdx="0" presStyleCnt="1"/>
      <dgm:spPr/>
    </dgm:pt>
    <dgm:pt modelId="{410DA0CF-0D2B-4891-8C1A-BFECE9800B02}" type="pres">
      <dgm:prSet presAssocID="{F4C1A96F-07FA-4518-9DE9-39BE4226790D}" presName="extraNode" presStyleLbl="node1" presStyleIdx="0" presStyleCnt="6"/>
      <dgm:spPr/>
    </dgm:pt>
    <dgm:pt modelId="{90A53692-5CF1-4B71-9812-394414C445DE}" type="pres">
      <dgm:prSet presAssocID="{F4C1A96F-07FA-4518-9DE9-39BE4226790D}" presName="dstNode" presStyleLbl="node1" presStyleIdx="0" presStyleCnt="6"/>
      <dgm:spPr/>
    </dgm:pt>
    <dgm:pt modelId="{AB74FBFA-B417-400C-B08C-3B0F202AE911}" type="pres">
      <dgm:prSet presAssocID="{EE49663F-FE01-4F5C-B49E-67ABFD9BBAA4}" presName="text_1" presStyleLbl="node1" presStyleIdx="0" presStyleCnt="6">
        <dgm:presLayoutVars>
          <dgm:bulletEnabled val="1"/>
        </dgm:presLayoutVars>
      </dgm:prSet>
      <dgm:spPr/>
    </dgm:pt>
    <dgm:pt modelId="{D7C85CD3-C537-4B48-9A8F-B1027AFB3A78}" type="pres">
      <dgm:prSet presAssocID="{EE49663F-FE01-4F5C-B49E-67ABFD9BBAA4}" presName="accent_1" presStyleCnt="0"/>
      <dgm:spPr/>
    </dgm:pt>
    <dgm:pt modelId="{123F666F-A03B-46BE-899C-B0BC57C9AAC1}" type="pres">
      <dgm:prSet presAssocID="{EE49663F-FE01-4F5C-B49E-67ABFD9BBAA4}" presName="accentRepeatNode" presStyleLbl="solidFgAcc1" presStyleIdx="0" presStyleCnt="6"/>
      <dgm:spPr/>
    </dgm:pt>
    <dgm:pt modelId="{E8275CBF-3BCB-44D0-B12A-364589130F19}" type="pres">
      <dgm:prSet presAssocID="{D474BB41-7732-4956-A67B-8211C9A75B04}" presName="text_2" presStyleLbl="node1" presStyleIdx="1" presStyleCnt="6">
        <dgm:presLayoutVars>
          <dgm:bulletEnabled val="1"/>
        </dgm:presLayoutVars>
      </dgm:prSet>
      <dgm:spPr/>
    </dgm:pt>
    <dgm:pt modelId="{B996BB21-81BA-44AC-B9B1-5CE473534953}" type="pres">
      <dgm:prSet presAssocID="{D474BB41-7732-4956-A67B-8211C9A75B04}" presName="accent_2" presStyleCnt="0"/>
      <dgm:spPr/>
    </dgm:pt>
    <dgm:pt modelId="{4ACB4F18-993A-4A46-97D1-602FD9E9AB13}" type="pres">
      <dgm:prSet presAssocID="{D474BB41-7732-4956-A67B-8211C9A75B04}" presName="accentRepeatNode" presStyleLbl="solidFgAcc1" presStyleIdx="1" presStyleCnt="6"/>
      <dgm:spPr/>
    </dgm:pt>
    <dgm:pt modelId="{3EF62D8B-AC8C-4AE0-8149-C6CF7DBECB4F}" type="pres">
      <dgm:prSet presAssocID="{5B4D2FA2-116C-4107-B6C4-3D893441517A}" presName="text_3" presStyleLbl="node1" presStyleIdx="2" presStyleCnt="6">
        <dgm:presLayoutVars>
          <dgm:bulletEnabled val="1"/>
        </dgm:presLayoutVars>
      </dgm:prSet>
      <dgm:spPr/>
    </dgm:pt>
    <dgm:pt modelId="{A1E78505-D442-4112-8569-7F07EA73A559}" type="pres">
      <dgm:prSet presAssocID="{5B4D2FA2-116C-4107-B6C4-3D893441517A}" presName="accent_3" presStyleCnt="0"/>
      <dgm:spPr/>
    </dgm:pt>
    <dgm:pt modelId="{ECF9D110-1F8A-43E0-9961-87D45E1E0FD7}" type="pres">
      <dgm:prSet presAssocID="{5B4D2FA2-116C-4107-B6C4-3D893441517A}" presName="accentRepeatNode" presStyleLbl="solidFgAcc1" presStyleIdx="2" presStyleCnt="6"/>
      <dgm:spPr/>
    </dgm:pt>
    <dgm:pt modelId="{BCC857BA-6A0D-40F8-BF6D-CB26CAF0673F}" type="pres">
      <dgm:prSet presAssocID="{CE4211F9-E782-4F56-BCA7-2997ADE4F1D9}" presName="text_4" presStyleLbl="node1" presStyleIdx="3" presStyleCnt="6">
        <dgm:presLayoutVars>
          <dgm:bulletEnabled val="1"/>
        </dgm:presLayoutVars>
      </dgm:prSet>
      <dgm:spPr/>
    </dgm:pt>
    <dgm:pt modelId="{94C11560-41CB-43EB-BD30-82E817C32F79}" type="pres">
      <dgm:prSet presAssocID="{CE4211F9-E782-4F56-BCA7-2997ADE4F1D9}" presName="accent_4" presStyleCnt="0"/>
      <dgm:spPr/>
    </dgm:pt>
    <dgm:pt modelId="{4782DD4E-263A-49D0-99D8-3E735258DAB7}" type="pres">
      <dgm:prSet presAssocID="{CE4211F9-E782-4F56-BCA7-2997ADE4F1D9}" presName="accentRepeatNode" presStyleLbl="solidFgAcc1" presStyleIdx="3" presStyleCnt="6"/>
      <dgm:spPr/>
    </dgm:pt>
    <dgm:pt modelId="{0FACB46B-D396-42AD-9A38-A91E733C2146}" type="pres">
      <dgm:prSet presAssocID="{2392745A-84B9-4E08-A7B9-DCDAE2B7B81D}" presName="text_5" presStyleLbl="node1" presStyleIdx="4" presStyleCnt="6">
        <dgm:presLayoutVars>
          <dgm:bulletEnabled val="1"/>
        </dgm:presLayoutVars>
      </dgm:prSet>
      <dgm:spPr/>
    </dgm:pt>
    <dgm:pt modelId="{31A3591E-27BD-470C-9EA8-7F3260980267}" type="pres">
      <dgm:prSet presAssocID="{2392745A-84B9-4E08-A7B9-DCDAE2B7B81D}" presName="accent_5" presStyleCnt="0"/>
      <dgm:spPr/>
    </dgm:pt>
    <dgm:pt modelId="{6239A338-882F-4FE7-8A1C-9EC2EE91C67A}" type="pres">
      <dgm:prSet presAssocID="{2392745A-84B9-4E08-A7B9-DCDAE2B7B81D}" presName="accentRepeatNode" presStyleLbl="solidFgAcc1" presStyleIdx="4" presStyleCnt="6"/>
      <dgm:spPr/>
    </dgm:pt>
    <dgm:pt modelId="{11E0C0B9-C284-4858-A9C1-B877D1570A5F}" type="pres">
      <dgm:prSet presAssocID="{7E7F6C91-A393-4534-916A-9D680D3D7238}" presName="text_6" presStyleLbl="node1" presStyleIdx="5" presStyleCnt="6">
        <dgm:presLayoutVars>
          <dgm:bulletEnabled val="1"/>
        </dgm:presLayoutVars>
      </dgm:prSet>
      <dgm:spPr/>
    </dgm:pt>
    <dgm:pt modelId="{110B3B8E-EE4F-4C63-880B-EB52AF6E11E0}" type="pres">
      <dgm:prSet presAssocID="{7E7F6C91-A393-4534-916A-9D680D3D7238}" presName="accent_6" presStyleCnt="0"/>
      <dgm:spPr/>
    </dgm:pt>
    <dgm:pt modelId="{2AEDECEF-B1EA-4ECD-8C28-7588C754C5D7}" type="pres">
      <dgm:prSet presAssocID="{7E7F6C91-A393-4534-916A-9D680D3D7238}" presName="accentRepeatNode" presStyleLbl="solidFgAcc1" presStyleIdx="5" presStyleCnt="6"/>
      <dgm:spPr/>
    </dgm:pt>
  </dgm:ptLst>
  <dgm:cxnLst>
    <dgm:cxn modelId="{4B4ACE09-B87F-4D93-BFC8-8DA5E0233877}" type="presOf" srcId="{EBB96644-AF8B-4944-9B16-1BE1FD3B25B8}" destId="{2E993CB3-2C0E-4A22-B72F-3AF4B6955CDC}" srcOrd="0" destOrd="0" presId="urn:microsoft.com/office/officeart/2008/layout/VerticalCurvedList"/>
    <dgm:cxn modelId="{726EC831-6A12-4260-BB07-12A3B890EAE5}" srcId="{F4C1A96F-07FA-4518-9DE9-39BE4226790D}" destId="{EE49663F-FE01-4F5C-B49E-67ABFD9BBAA4}" srcOrd="0" destOrd="0" parTransId="{730563BC-8AF5-467F-A062-63CDC5000507}" sibTransId="{EBB96644-AF8B-4944-9B16-1BE1FD3B25B8}"/>
    <dgm:cxn modelId="{EB8E0735-2D4B-4D1F-8E62-4D1BA0A454AE}" type="presOf" srcId="{7E7F6C91-A393-4534-916A-9D680D3D7238}" destId="{11E0C0B9-C284-4858-A9C1-B877D1570A5F}" srcOrd="0" destOrd="0" presId="urn:microsoft.com/office/officeart/2008/layout/VerticalCurvedList"/>
    <dgm:cxn modelId="{3E066936-C90A-43CF-8ACC-87D8A6A6874C}" type="presOf" srcId="{EE49663F-FE01-4F5C-B49E-67ABFD9BBAA4}" destId="{AB74FBFA-B417-400C-B08C-3B0F202AE911}" srcOrd="0" destOrd="0" presId="urn:microsoft.com/office/officeart/2008/layout/VerticalCurvedList"/>
    <dgm:cxn modelId="{AFAB535B-A952-498E-AF31-E10F519C521B}" type="presOf" srcId="{5B4D2FA2-116C-4107-B6C4-3D893441517A}" destId="{3EF62D8B-AC8C-4AE0-8149-C6CF7DBECB4F}" srcOrd="0" destOrd="0" presId="urn:microsoft.com/office/officeart/2008/layout/VerticalCurvedList"/>
    <dgm:cxn modelId="{A83D6A67-19B1-46CD-98B5-8B1B1EBC1689}" srcId="{F4C1A96F-07FA-4518-9DE9-39BE4226790D}" destId="{CE4211F9-E782-4F56-BCA7-2997ADE4F1D9}" srcOrd="3" destOrd="0" parTransId="{69ADA7D7-ECC1-4356-88BE-EB77428CEFAE}" sibTransId="{DF22E1DF-A9CB-4291-A35C-B44E03E290DD}"/>
    <dgm:cxn modelId="{79BB964A-9354-45D3-A3DC-49AEB8167E90}" type="presOf" srcId="{F4C1A96F-07FA-4518-9DE9-39BE4226790D}" destId="{4C17A2F1-EF74-45B6-A46E-A3D641C88CCA}" srcOrd="0" destOrd="0" presId="urn:microsoft.com/office/officeart/2008/layout/VerticalCurvedList"/>
    <dgm:cxn modelId="{AFCFF17B-CE4C-420A-A92E-AAB49BDB3213}" srcId="{F4C1A96F-07FA-4518-9DE9-39BE4226790D}" destId="{D474BB41-7732-4956-A67B-8211C9A75B04}" srcOrd="1" destOrd="0" parTransId="{6B3E7A52-7947-41A9-B5EF-0600161B673C}" sibTransId="{3DC37222-369B-4281-A9E3-619C7BEA9817}"/>
    <dgm:cxn modelId="{489F8489-F219-4536-80B9-A5A4259720C9}" srcId="{F4C1A96F-07FA-4518-9DE9-39BE4226790D}" destId="{7E7F6C91-A393-4534-916A-9D680D3D7238}" srcOrd="5" destOrd="0" parTransId="{461E0CA1-ADA3-43F5-95AC-AE439DD4B5C5}" sibTransId="{5BA44F15-8529-4323-8F24-E4E12D3B9B3C}"/>
    <dgm:cxn modelId="{14467C94-B7D5-44C7-931A-E8D6A2361CAA}" type="presOf" srcId="{CE4211F9-E782-4F56-BCA7-2997ADE4F1D9}" destId="{BCC857BA-6A0D-40F8-BF6D-CB26CAF0673F}" srcOrd="0" destOrd="0" presId="urn:microsoft.com/office/officeart/2008/layout/VerticalCurvedList"/>
    <dgm:cxn modelId="{287E1795-5FFB-4E67-9828-5BF302254F98}" srcId="{F4C1A96F-07FA-4518-9DE9-39BE4226790D}" destId="{5B4D2FA2-116C-4107-B6C4-3D893441517A}" srcOrd="2" destOrd="0" parTransId="{99CD2B79-BAAD-4DF4-8299-E4B31220CD2A}" sibTransId="{B307A6A2-AA48-4205-A474-E3D36E512E56}"/>
    <dgm:cxn modelId="{3FD00BCB-736C-48B1-AEAE-850432A620F1}" srcId="{F4C1A96F-07FA-4518-9DE9-39BE4226790D}" destId="{2392745A-84B9-4E08-A7B9-DCDAE2B7B81D}" srcOrd="4" destOrd="0" parTransId="{BB97805E-37C2-455F-91DE-56B1164D4493}" sibTransId="{E365923C-ED6C-487E-A297-9D182BF20B38}"/>
    <dgm:cxn modelId="{8B6A0FD5-E8F3-428A-A71D-94D49B4810E3}" type="presOf" srcId="{D474BB41-7732-4956-A67B-8211C9A75B04}" destId="{E8275CBF-3BCB-44D0-B12A-364589130F19}" srcOrd="0" destOrd="0" presId="urn:microsoft.com/office/officeart/2008/layout/VerticalCurvedList"/>
    <dgm:cxn modelId="{062BA8F2-A988-4FE0-AA2E-CBAD8DA02994}" type="presOf" srcId="{2392745A-84B9-4E08-A7B9-DCDAE2B7B81D}" destId="{0FACB46B-D396-42AD-9A38-A91E733C2146}" srcOrd="0" destOrd="0" presId="urn:microsoft.com/office/officeart/2008/layout/VerticalCurvedList"/>
    <dgm:cxn modelId="{95909456-D094-4549-BB0E-B0955F9D2179}" type="presParOf" srcId="{4C17A2F1-EF74-45B6-A46E-A3D641C88CCA}" destId="{952FB49F-4DCD-4701-8172-685D8D68D0A7}" srcOrd="0" destOrd="0" presId="urn:microsoft.com/office/officeart/2008/layout/VerticalCurvedList"/>
    <dgm:cxn modelId="{14A465A9-85AC-48C0-A64F-74625C5A4092}" type="presParOf" srcId="{952FB49F-4DCD-4701-8172-685D8D68D0A7}" destId="{663F3E33-1106-45C9-82BD-40CD65EA9507}" srcOrd="0" destOrd="0" presId="urn:microsoft.com/office/officeart/2008/layout/VerticalCurvedList"/>
    <dgm:cxn modelId="{3EEE8BDD-8EBD-4BF9-9935-9B4D141B4B8A}" type="presParOf" srcId="{663F3E33-1106-45C9-82BD-40CD65EA9507}" destId="{0FFFAF0F-E279-406F-BFBF-6F134BFF439D}" srcOrd="0" destOrd="0" presId="urn:microsoft.com/office/officeart/2008/layout/VerticalCurvedList"/>
    <dgm:cxn modelId="{FB3D98AF-5A26-4666-A739-E9483E3EEC33}" type="presParOf" srcId="{663F3E33-1106-45C9-82BD-40CD65EA9507}" destId="{2E993CB3-2C0E-4A22-B72F-3AF4B6955CDC}" srcOrd="1" destOrd="0" presId="urn:microsoft.com/office/officeart/2008/layout/VerticalCurvedList"/>
    <dgm:cxn modelId="{DB906BB6-392C-450D-B3C2-2C4D2C5D2831}" type="presParOf" srcId="{663F3E33-1106-45C9-82BD-40CD65EA9507}" destId="{410DA0CF-0D2B-4891-8C1A-BFECE9800B02}" srcOrd="2" destOrd="0" presId="urn:microsoft.com/office/officeart/2008/layout/VerticalCurvedList"/>
    <dgm:cxn modelId="{39724B16-6E13-49D7-97E8-F2E3C30FC391}" type="presParOf" srcId="{663F3E33-1106-45C9-82BD-40CD65EA9507}" destId="{90A53692-5CF1-4B71-9812-394414C445DE}" srcOrd="3" destOrd="0" presId="urn:microsoft.com/office/officeart/2008/layout/VerticalCurvedList"/>
    <dgm:cxn modelId="{8EA1CFCF-4F9D-4F34-81C0-C28A0219ABDA}" type="presParOf" srcId="{952FB49F-4DCD-4701-8172-685D8D68D0A7}" destId="{AB74FBFA-B417-400C-B08C-3B0F202AE911}" srcOrd="1" destOrd="0" presId="urn:microsoft.com/office/officeart/2008/layout/VerticalCurvedList"/>
    <dgm:cxn modelId="{0F6DC6D9-7EE8-4DD9-A690-8221B2EC6C15}" type="presParOf" srcId="{952FB49F-4DCD-4701-8172-685D8D68D0A7}" destId="{D7C85CD3-C537-4B48-9A8F-B1027AFB3A78}" srcOrd="2" destOrd="0" presId="urn:microsoft.com/office/officeart/2008/layout/VerticalCurvedList"/>
    <dgm:cxn modelId="{92953DAC-3C6E-4DCA-B150-8B33CC46255D}" type="presParOf" srcId="{D7C85CD3-C537-4B48-9A8F-B1027AFB3A78}" destId="{123F666F-A03B-46BE-899C-B0BC57C9AAC1}" srcOrd="0" destOrd="0" presId="urn:microsoft.com/office/officeart/2008/layout/VerticalCurvedList"/>
    <dgm:cxn modelId="{4A3FA4A0-B1C1-478B-B159-F93FEDA0862F}" type="presParOf" srcId="{952FB49F-4DCD-4701-8172-685D8D68D0A7}" destId="{E8275CBF-3BCB-44D0-B12A-364589130F19}" srcOrd="3" destOrd="0" presId="urn:microsoft.com/office/officeart/2008/layout/VerticalCurvedList"/>
    <dgm:cxn modelId="{C388236A-6A43-4585-94F5-5946F73FAF90}" type="presParOf" srcId="{952FB49F-4DCD-4701-8172-685D8D68D0A7}" destId="{B996BB21-81BA-44AC-B9B1-5CE473534953}" srcOrd="4" destOrd="0" presId="urn:microsoft.com/office/officeart/2008/layout/VerticalCurvedList"/>
    <dgm:cxn modelId="{5C151F7C-C434-4865-9F06-57BC2F1D7CE1}" type="presParOf" srcId="{B996BB21-81BA-44AC-B9B1-5CE473534953}" destId="{4ACB4F18-993A-4A46-97D1-602FD9E9AB13}" srcOrd="0" destOrd="0" presId="urn:microsoft.com/office/officeart/2008/layout/VerticalCurvedList"/>
    <dgm:cxn modelId="{F09745E7-DC23-4CEA-B476-EB070086B737}" type="presParOf" srcId="{952FB49F-4DCD-4701-8172-685D8D68D0A7}" destId="{3EF62D8B-AC8C-4AE0-8149-C6CF7DBECB4F}" srcOrd="5" destOrd="0" presId="urn:microsoft.com/office/officeart/2008/layout/VerticalCurvedList"/>
    <dgm:cxn modelId="{EBCD4A1A-C274-486A-B1CF-88D4F64FF3CE}" type="presParOf" srcId="{952FB49F-4DCD-4701-8172-685D8D68D0A7}" destId="{A1E78505-D442-4112-8569-7F07EA73A559}" srcOrd="6" destOrd="0" presId="urn:microsoft.com/office/officeart/2008/layout/VerticalCurvedList"/>
    <dgm:cxn modelId="{E2E6FFFF-C204-4BB2-803B-19AF9B728BAD}" type="presParOf" srcId="{A1E78505-D442-4112-8569-7F07EA73A559}" destId="{ECF9D110-1F8A-43E0-9961-87D45E1E0FD7}" srcOrd="0" destOrd="0" presId="urn:microsoft.com/office/officeart/2008/layout/VerticalCurvedList"/>
    <dgm:cxn modelId="{94ADD8C5-31AD-4265-B218-B555917C99B3}" type="presParOf" srcId="{952FB49F-4DCD-4701-8172-685D8D68D0A7}" destId="{BCC857BA-6A0D-40F8-BF6D-CB26CAF0673F}" srcOrd="7" destOrd="0" presId="urn:microsoft.com/office/officeart/2008/layout/VerticalCurvedList"/>
    <dgm:cxn modelId="{99280A1C-8F76-4B25-9221-37B94B9052D8}" type="presParOf" srcId="{952FB49F-4DCD-4701-8172-685D8D68D0A7}" destId="{94C11560-41CB-43EB-BD30-82E817C32F79}" srcOrd="8" destOrd="0" presId="urn:microsoft.com/office/officeart/2008/layout/VerticalCurvedList"/>
    <dgm:cxn modelId="{C40492E8-8871-4F76-A6F3-291981400151}" type="presParOf" srcId="{94C11560-41CB-43EB-BD30-82E817C32F79}" destId="{4782DD4E-263A-49D0-99D8-3E735258DAB7}" srcOrd="0" destOrd="0" presId="urn:microsoft.com/office/officeart/2008/layout/VerticalCurvedList"/>
    <dgm:cxn modelId="{1B359E56-1C3D-4FD1-AE38-287261DC665F}" type="presParOf" srcId="{952FB49F-4DCD-4701-8172-685D8D68D0A7}" destId="{0FACB46B-D396-42AD-9A38-A91E733C2146}" srcOrd="9" destOrd="0" presId="urn:microsoft.com/office/officeart/2008/layout/VerticalCurvedList"/>
    <dgm:cxn modelId="{3E231682-4267-4451-8285-AD2E89626637}" type="presParOf" srcId="{952FB49F-4DCD-4701-8172-685D8D68D0A7}" destId="{31A3591E-27BD-470C-9EA8-7F3260980267}" srcOrd="10" destOrd="0" presId="urn:microsoft.com/office/officeart/2008/layout/VerticalCurvedList"/>
    <dgm:cxn modelId="{EF710B6A-0501-4B06-90F7-151840FEE622}" type="presParOf" srcId="{31A3591E-27BD-470C-9EA8-7F3260980267}" destId="{6239A338-882F-4FE7-8A1C-9EC2EE91C67A}" srcOrd="0" destOrd="0" presId="urn:microsoft.com/office/officeart/2008/layout/VerticalCurvedList"/>
    <dgm:cxn modelId="{390F7688-CA8A-4DCA-8901-5AE29DA35164}" type="presParOf" srcId="{952FB49F-4DCD-4701-8172-685D8D68D0A7}" destId="{11E0C0B9-C284-4858-A9C1-B877D1570A5F}" srcOrd="11" destOrd="0" presId="urn:microsoft.com/office/officeart/2008/layout/VerticalCurvedList"/>
    <dgm:cxn modelId="{86F477B4-CDA6-491F-80BE-26E6B3C354D8}" type="presParOf" srcId="{952FB49F-4DCD-4701-8172-685D8D68D0A7}" destId="{110B3B8E-EE4F-4C63-880B-EB52AF6E11E0}" srcOrd="12" destOrd="0" presId="urn:microsoft.com/office/officeart/2008/layout/VerticalCurvedList"/>
    <dgm:cxn modelId="{C98703B3-F866-47C8-9EDB-F579FC068F47}" type="presParOf" srcId="{110B3B8E-EE4F-4C63-880B-EB52AF6E11E0}" destId="{2AEDECEF-B1EA-4ECD-8C28-7588C754C5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6B2B7-A11B-4DDF-9D02-CEA354E3F5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BB2C56-0F03-474C-AAF0-E2B4C69F95E6}">
      <dgm:prSet phldrT="[Text]" custT="1"/>
      <dgm:spPr>
        <a:solidFill>
          <a:schemeClr val="accent1">
            <a:lumMod val="50000"/>
          </a:schemeClr>
        </a:solidFill>
      </dgm:spPr>
      <dgm:t>
        <a:bodyPr/>
        <a:lstStyle/>
        <a:p>
          <a:r>
            <a:rPr lang="en-US" sz="1600" dirty="0"/>
            <a:t>Extensive User Ability to Limit Message Availability to Recipients</a:t>
          </a:r>
        </a:p>
      </dgm:t>
    </dgm:pt>
    <dgm:pt modelId="{E2F5DEEA-799B-41D8-8FB5-CA2227AE8E02}" type="parTrans" cxnId="{43A692E4-2431-439D-A394-BA60EC808E99}">
      <dgm:prSet/>
      <dgm:spPr/>
      <dgm:t>
        <a:bodyPr/>
        <a:lstStyle/>
        <a:p>
          <a:endParaRPr lang="en-US"/>
        </a:p>
      </dgm:t>
    </dgm:pt>
    <dgm:pt modelId="{AE6D6697-6338-41E6-A7EC-A893B173A1E6}" type="sibTrans" cxnId="{43A692E4-2431-439D-A394-BA60EC808E99}">
      <dgm:prSet/>
      <dgm:spPr/>
      <dgm:t>
        <a:bodyPr/>
        <a:lstStyle/>
        <a:p>
          <a:endParaRPr lang="en-US"/>
        </a:p>
      </dgm:t>
    </dgm:pt>
    <dgm:pt modelId="{877C53FD-3494-43A9-9C73-6954FD60191B}">
      <dgm:prSet phldrT="[Text]" custT="1"/>
      <dgm:spPr/>
      <dgm:t>
        <a:bodyPr/>
        <a:lstStyle/>
        <a:p>
          <a:pPr>
            <a:buFont typeface="Wingdings" panose="05000000000000000000" pitchFamily="2" charset="2"/>
            <a:buChar char="§"/>
          </a:pPr>
          <a:r>
            <a:rPr lang="en-US" sz="1400" dirty="0"/>
            <a:t>Users can control the amount of views or time a message they send is available to the recipient or recipients in a group message</a:t>
          </a:r>
        </a:p>
      </dgm:t>
    </dgm:pt>
    <dgm:pt modelId="{0D1B55D2-3441-4E6B-A273-45B7608BB8A8}" type="parTrans" cxnId="{BA991BCA-913B-4D56-850F-E2EDC5265CE7}">
      <dgm:prSet/>
      <dgm:spPr/>
      <dgm:t>
        <a:bodyPr/>
        <a:lstStyle/>
        <a:p>
          <a:endParaRPr lang="en-US"/>
        </a:p>
      </dgm:t>
    </dgm:pt>
    <dgm:pt modelId="{B0DBC461-D119-420E-AC61-8EDC0F6CDB1C}" type="sibTrans" cxnId="{BA991BCA-913B-4D56-850F-E2EDC5265CE7}">
      <dgm:prSet/>
      <dgm:spPr/>
      <dgm:t>
        <a:bodyPr/>
        <a:lstStyle/>
        <a:p>
          <a:endParaRPr lang="en-US"/>
        </a:p>
      </dgm:t>
    </dgm:pt>
    <dgm:pt modelId="{37AB6CF5-E3E4-4026-A225-96577BCE0772}">
      <dgm:prSet phldrT="[Text]" custT="1"/>
      <dgm:spPr>
        <a:solidFill>
          <a:schemeClr val="accent1">
            <a:lumMod val="50000"/>
          </a:schemeClr>
        </a:solidFill>
      </dgm:spPr>
      <dgm:t>
        <a:bodyPr/>
        <a:lstStyle/>
        <a:p>
          <a:r>
            <a:rPr lang="en-US" sz="1600" dirty="0"/>
            <a:t>User Control over Sent Messages</a:t>
          </a:r>
        </a:p>
      </dgm:t>
    </dgm:pt>
    <dgm:pt modelId="{0E27B237-FA0D-4320-AB81-7BAA93193152}" type="parTrans" cxnId="{9730EB2D-87BD-4464-AC90-73F3118B4025}">
      <dgm:prSet/>
      <dgm:spPr/>
      <dgm:t>
        <a:bodyPr/>
        <a:lstStyle/>
        <a:p>
          <a:endParaRPr lang="en-US"/>
        </a:p>
      </dgm:t>
    </dgm:pt>
    <dgm:pt modelId="{989EF8AF-DF1A-4806-9900-2BE7167E3863}" type="sibTrans" cxnId="{9730EB2D-87BD-4464-AC90-73F3118B4025}">
      <dgm:prSet/>
      <dgm:spPr/>
      <dgm:t>
        <a:bodyPr/>
        <a:lstStyle/>
        <a:p>
          <a:endParaRPr lang="en-US"/>
        </a:p>
      </dgm:t>
    </dgm:pt>
    <dgm:pt modelId="{69A41341-2BB2-484A-B253-ED9DC95E6EE1}">
      <dgm:prSet phldrT="[Text]" custT="1"/>
      <dgm:spPr/>
      <dgm:t>
        <a:bodyPr/>
        <a:lstStyle/>
        <a:p>
          <a:pPr>
            <a:buFont typeface="Wingdings" panose="05000000000000000000" pitchFamily="2" charset="2"/>
            <a:buChar char="§"/>
          </a:pPr>
          <a:r>
            <a:rPr lang="en-US" sz="1400" dirty="0"/>
            <a:t>Users may unilaterally delete messages off a recipient’s device</a:t>
          </a:r>
        </a:p>
      </dgm:t>
    </dgm:pt>
    <dgm:pt modelId="{80B78239-C455-4685-BCCA-C101A060D065}" type="parTrans" cxnId="{6C0BC682-43DA-4437-A95B-D03598BAE59E}">
      <dgm:prSet/>
      <dgm:spPr/>
      <dgm:t>
        <a:bodyPr/>
        <a:lstStyle/>
        <a:p>
          <a:endParaRPr lang="en-US"/>
        </a:p>
      </dgm:t>
    </dgm:pt>
    <dgm:pt modelId="{82ED55F7-40D4-47EA-85F1-01416EC6EDCC}" type="sibTrans" cxnId="{6C0BC682-43DA-4437-A95B-D03598BAE59E}">
      <dgm:prSet/>
      <dgm:spPr/>
      <dgm:t>
        <a:bodyPr/>
        <a:lstStyle/>
        <a:p>
          <a:endParaRPr lang="en-US"/>
        </a:p>
      </dgm:t>
    </dgm:pt>
    <dgm:pt modelId="{6D5BDE0F-4889-43ED-A9DB-2F9355A33659}">
      <dgm:prSet phldrT="[Text]" custT="1"/>
      <dgm:spPr/>
      <dgm:t>
        <a:bodyPr/>
        <a:lstStyle/>
        <a:p>
          <a:pPr>
            <a:buFont typeface="Wingdings" panose="05000000000000000000" pitchFamily="2" charset="2"/>
            <a:buChar char="§"/>
          </a:pPr>
          <a:r>
            <a:rPr lang="en-US" sz="1400" dirty="0"/>
            <a:t>Users may also unilaterally delete or “Nuke” entire conversations off a recipient’s device</a:t>
          </a:r>
        </a:p>
      </dgm:t>
    </dgm:pt>
    <dgm:pt modelId="{1B4DA05B-6E92-44B7-92EC-2AFCEC27B122}" type="parTrans" cxnId="{019B8625-4A66-4DAC-BC36-2C8DE0F0C6FA}">
      <dgm:prSet/>
      <dgm:spPr/>
      <dgm:t>
        <a:bodyPr/>
        <a:lstStyle/>
        <a:p>
          <a:endParaRPr lang="en-US"/>
        </a:p>
      </dgm:t>
    </dgm:pt>
    <dgm:pt modelId="{AD752103-0E32-4F2C-8DCF-271EF0215C71}" type="sibTrans" cxnId="{019B8625-4A66-4DAC-BC36-2C8DE0F0C6FA}">
      <dgm:prSet/>
      <dgm:spPr/>
      <dgm:t>
        <a:bodyPr/>
        <a:lstStyle/>
        <a:p>
          <a:endParaRPr lang="en-US"/>
        </a:p>
      </dgm:t>
    </dgm:pt>
    <dgm:pt modelId="{9DB073F7-9299-403E-8FD5-6DEBD3DC9B0E}">
      <dgm:prSet phldrT="[Text]" custT="1"/>
      <dgm:spPr>
        <a:solidFill>
          <a:schemeClr val="accent1">
            <a:lumMod val="50000"/>
          </a:schemeClr>
        </a:solidFill>
      </dgm:spPr>
      <dgm:t>
        <a:bodyPr/>
        <a:lstStyle/>
        <a:p>
          <a:r>
            <a:rPr lang="en-US" sz="1600" dirty="0"/>
            <a:t>Anti-Screenshot Protection</a:t>
          </a:r>
        </a:p>
      </dgm:t>
    </dgm:pt>
    <dgm:pt modelId="{D371F0FF-1364-4B51-8847-7E519FED920A}" type="parTrans" cxnId="{77E5EE35-2869-41E5-9A37-883CEEC7F1B9}">
      <dgm:prSet/>
      <dgm:spPr/>
      <dgm:t>
        <a:bodyPr/>
        <a:lstStyle/>
        <a:p>
          <a:endParaRPr lang="en-US"/>
        </a:p>
      </dgm:t>
    </dgm:pt>
    <dgm:pt modelId="{DD699770-3C61-44CC-8334-C15994E71383}" type="sibTrans" cxnId="{77E5EE35-2869-41E5-9A37-883CEEC7F1B9}">
      <dgm:prSet/>
      <dgm:spPr/>
      <dgm:t>
        <a:bodyPr/>
        <a:lstStyle/>
        <a:p>
          <a:endParaRPr lang="en-US"/>
        </a:p>
      </dgm:t>
    </dgm:pt>
    <dgm:pt modelId="{1E698816-72B5-410B-877E-D9DE622F7C79}">
      <dgm:prSet phldrT="[Text]" custT="1"/>
      <dgm:spPr/>
      <dgm:t>
        <a:bodyPr/>
        <a:lstStyle/>
        <a:p>
          <a:pPr>
            <a:buFont typeface="Wingdings" panose="05000000000000000000" pitchFamily="2" charset="2"/>
            <a:buChar char="§"/>
          </a:pPr>
          <a:r>
            <a:rPr lang="en-US" sz="1400" dirty="0"/>
            <a:t>DatChat Messenger utilizes patent pending technology to give users who send messages the option to limit the recipient’s ability to screenshot and save the contents of the message</a:t>
          </a:r>
        </a:p>
      </dgm:t>
    </dgm:pt>
    <dgm:pt modelId="{9056656D-751A-4F2B-82FB-34D6139002B6}" type="parTrans" cxnId="{3EDE348A-F699-4B4A-8072-CBE646E035F4}">
      <dgm:prSet/>
      <dgm:spPr/>
      <dgm:t>
        <a:bodyPr/>
        <a:lstStyle/>
        <a:p>
          <a:endParaRPr lang="en-US"/>
        </a:p>
      </dgm:t>
    </dgm:pt>
    <dgm:pt modelId="{39B39DBD-FCF9-4451-AD2F-AF7F75A40238}" type="sibTrans" cxnId="{3EDE348A-F699-4B4A-8072-CBE646E035F4}">
      <dgm:prSet/>
      <dgm:spPr/>
      <dgm:t>
        <a:bodyPr/>
        <a:lstStyle/>
        <a:p>
          <a:endParaRPr lang="en-US"/>
        </a:p>
      </dgm:t>
    </dgm:pt>
    <dgm:pt modelId="{4E6F5D59-2437-4929-BB88-2B838E16CE9F}">
      <dgm:prSet phldrT="[Text]" custT="1"/>
      <dgm:spPr/>
      <dgm:t>
        <a:bodyPr/>
        <a:lstStyle/>
        <a:p>
          <a:pPr>
            <a:buFont typeface="Wingdings" panose="05000000000000000000" pitchFamily="2" charset="2"/>
            <a:buChar char="§"/>
          </a:pPr>
          <a:r>
            <a:rPr lang="en-US" sz="1400" dirty="0"/>
            <a:t>If a recipient can take a screenshot, it comes in as a blank image, the sender is notified, and the post automatically disappears for that user</a:t>
          </a:r>
        </a:p>
      </dgm:t>
    </dgm:pt>
    <dgm:pt modelId="{E320DA56-5257-4540-BDEA-6C0651E8EB8D}" type="parTrans" cxnId="{8130E137-59A7-482C-A1FD-313268ED124E}">
      <dgm:prSet/>
      <dgm:spPr/>
      <dgm:t>
        <a:bodyPr/>
        <a:lstStyle/>
        <a:p>
          <a:endParaRPr lang="en-US"/>
        </a:p>
      </dgm:t>
    </dgm:pt>
    <dgm:pt modelId="{5BCADE7C-B29E-4714-93B0-C03B8EBB297D}" type="sibTrans" cxnId="{8130E137-59A7-482C-A1FD-313268ED124E}">
      <dgm:prSet/>
      <dgm:spPr/>
      <dgm:t>
        <a:bodyPr/>
        <a:lstStyle/>
        <a:p>
          <a:endParaRPr lang="en-US"/>
        </a:p>
      </dgm:t>
    </dgm:pt>
    <dgm:pt modelId="{57B9919D-9F81-40DF-A305-6C46870A49AC}">
      <dgm:prSet phldrT="[Text]" custT="1"/>
      <dgm:spPr>
        <a:solidFill>
          <a:schemeClr val="accent1">
            <a:lumMod val="50000"/>
          </a:schemeClr>
        </a:solidFill>
      </dgm:spPr>
      <dgm:t>
        <a:bodyPr/>
        <a:lstStyle/>
        <a:p>
          <a:r>
            <a:rPr lang="en-US" sz="1600" dirty="0"/>
            <a:t>Message Encryption</a:t>
          </a:r>
        </a:p>
      </dgm:t>
    </dgm:pt>
    <dgm:pt modelId="{8D871597-2272-4CEE-BD92-2EE7EF9F077D}" type="parTrans" cxnId="{CCF79DFF-20C5-4E7E-88CE-E000EEA3FDC0}">
      <dgm:prSet/>
      <dgm:spPr/>
      <dgm:t>
        <a:bodyPr/>
        <a:lstStyle/>
        <a:p>
          <a:endParaRPr lang="en-US"/>
        </a:p>
      </dgm:t>
    </dgm:pt>
    <dgm:pt modelId="{8B87B7B6-05AE-4B83-AD7A-3C39C3F431D7}" type="sibTrans" cxnId="{CCF79DFF-20C5-4E7E-88CE-E000EEA3FDC0}">
      <dgm:prSet/>
      <dgm:spPr/>
      <dgm:t>
        <a:bodyPr/>
        <a:lstStyle/>
        <a:p>
          <a:endParaRPr lang="en-US"/>
        </a:p>
      </dgm:t>
    </dgm:pt>
    <dgm:pt modelId="{BDA490E8-78B9-45C5-9974-DD4F4134FC71}">
      <dgm:prSet phldrT="[Text]" custT="1"/>
      <dgm:spPr/>
      <dgm:t>
        <a:bodyPr/>
        <a:lstStyle/>
        <a:p>
          <a:pPr>
            <a:buFont typeface="Wingdings" panose="05000000000000000000" pitchFamily="2" charset="2"/>
            <a:buChar char="§"/>
          </a:pPr>
          <a:r>
            <a:rPr lang="en-US" sz="1400" dirty="0"/>
            <a:t>Messages sent via DatChat Messenger are encrypted with AES256, and RSA is utilized for sending the key to open the message</a:t>
          </a:r>
        </a:p>
      </dgm:t>
    </dgm:pt>
    <dgm:pt modelId="{888D268B-C39D-4404-9558-713C53F81D22}" type="parTrans" cxnId="{EBE52963-BF4A-4E68-848F-95778E77AA50}">
      <dgm:prSet/>
      <dgm:spPr/>
      <dgm:t>
        <a:bodyPr/>
        <a:lstStyle/>
        <a:p>
          <a:endParaRPr lang="en-US"/>
        </a:p>
      </dgm:t>
    </dgm:pt>
    <dgm:pt modelId="{EB13443F-A837-4E03-8E0F-4E30CAECAA77}" type="sibTrans" cxnId="{EBE52963-BF4A-4E68-848F-95778E77AA50}">
      <dgm:prSet/>
      <dgm:spPr/>
      <dgm:t>
        <a:bodyPr/>
        <a:lstStyle/>
        <a:p>
          <a:endParaRPr lang="en-US"/>
        </a:p>
      </dgm:t>
    </dgm:pt>
    <dgm:pt modelId="{5609C32B-C8F4-4D7D-BCC9-CAF0DCFF8BDC}" type="pres">
      <dgm:prSet presAssocID="{8216B2B7-A11B-4DDF-9D02-CEA354E3F5DD}" presName="linear" presStyleCnt="0">
        <dgm:presLayoutVars>
          <dgm:animLvl val="lvl"/>
          <dgm:resizeHandles val="exact"/>
        </dgm:presLayoutVars>
      </dgm:prSet>
      <dgm:spPr/>
    </dgm:pt>
    <dgm:pt modelId="{BAE08802-12DB-4B7A-9375-674DE2517D37}" type="pres">
      <dgm:prSet presAssocID="{09BB2C56-0F03-474C-AAF0-E2B4C69F95E6}" presName="parentText" presStyleLbl="node1" presStyleIdx="0" presStyleCnt="4">
        <dgm:presLayoutVars>
          <dgm:chMax val="0"/>
          <dgm:bulletEnabled val="1"/>
        </dgm:presLayoutVars>
      </dgm:prSet>
      <dgm:spPr/>
    </dgm:pt>
    <dgm:pt modelId="{1A77137A-80F5-4FDE-81B2-435D28361D22}" type="pres">
      <dgm:prSet presAssocID="{09BB2C56-0F03-474C-AAF0-E2B4C69F95E6}" presName="childText" presStyleLbl="revTx" presStyleIdx="0" presStyleCnt="4">
        <dgm:presLayoutVars>
          <dgm:bulletEnabled val="1"/>
        </dgm:presLayoutVars>
      </dgm:prSet>
      <dgm:spPr/>
    </dgm:pt>
    <dgm:pt modelId="{28F27AF7-B9F5-49BE-8E3B-C8FD5AD054AA}" type="pres">
      <dgm:prSet presAssocID="{37AB6CF5-E3E4-4026-A225-96577BCE0772}" presName="parentText" presStyleLbl="node1" presStyleIdx="1" presStyleCnt="4">
        <dgm:presLayoutVars>
          <dgm:chMax val="0"/>
          <dgm:bulletEnabled val="1"/>
        </dgm:presLayoutVars>
      </dgm:prSet>
      <dgm:spPr/>
    </dgm:pt>
    <dgm:pt modelId="{331BE02D-34E8-4CDA-B37A-D4D89817D08B}" type="pres">
      <dgm:prSet presAssocID="{37AB6CF5-E3E4-4026-A225-96577BCE0772}" presName="childText" presStyleLbl="revTx" presStyleIdx="1" presStyleCnt="4">
        <dgm:presLayoutVars>
          <dgm:bulletEnabled val="1"/>
        </dgm:presLayoutVars>
      </dgm:prSet>
      <dgm:spPr/>
    </dgm:pt>
    <dgm:pt modelId="{36727C53-D907-4868-98AD-F89E44081F61}" type="pres">
      <dgm:prSet presAssocID="{9DB073F7-9299-403E-8FD5-6DEBD3DC9B0E}" presName="parentText" presStyleLbl="node1" presStyleIdx="2" presStyleCnt="4">
        <dgm:presLayoutVars>
          <dgm:chMax val="0"/>
          <dgm:bulletEnabled val="1"/>
        </dgm:presLayoutVars>
      </dgm:prSet>
      <dgm:spPr/>
    </dgm:pt>
    <dgm:pt modelId="{096B43F6-A1A0-4330-8DEA-30BC43A804B2}" type="pres">
      <dgm:prSet presAssocID="{9DB073F7-9299-403E-8FD5-6DEBD3DC9B0E}" presName="childText" presStyleLbl="revTx" presStyleIdx="2" presStyleCnt="4">
        <dgm:presLayoutVars>
          <dgm:bulletEnabled val="1"/>
        </dgm:presLayoutVars>
      </dgm:prSet>
      <dgm:spPr/>
    </dgm:pt>
    <dgm:pt modelId="{DC20FD0D-8684-4C56-A4C8-BA3E69D349A1}" type="pres">
      <dgm:prSet presAssocID="{57B9919D-9F81-40DF-A305-6C46870A49AC}" presName="parentText" presStyleLbl="node1" presStyleIdx="3" presStyleCnt="4">
        <dgm:presLayoutVars>
          <dgm:chMax val="0"/>
          <dgm:bulletEnabled val="1"/>
        </dgm:presLayoutVars>
      </dgm:prSet>
      <dgm:spPr/>
    </dgm:pt>
    <dgm:pt modelId="{5F8E34DB-F993-46D1-BDF4-3393F38ECEA4}" type="pres">
      <dgm:prSet presAssocID="{57B9919D-9F81-40DF-A305-6C46870A49AC}" presName="childText" presStyleLbl="revTx" presStyleIdx="3" presStyleCnt="4">
        <dgm:presLayoutVars>
          <dgm:bulletEnabled val="1"/>
        </dgm:presLayoutVars>
      </dgm:prSet>
      <dgm:spPr/>
    </dgm:pt>
  </dgm:ptLst>
  <dgm:cxnLst>
    <dgm:cxn modelId="{CA74B11B-7C56-45DD-A85D-69FC2EB196C8}" type="presOf" srcId="{9DB073F7-9299-403E-8FD5-6DEBD3DC9B0E}" destId="{36727C53-D907-4868-98AD-F89E44081F61}" srcOrd="0" destOrd="0" presId="urn:microsoft.com/office/officeart/2005/8/layout/vList2"/>
    <dgm:cxn modelId="{019B8625-4A66-4DAC-BC36-2C8DE0F0C6FA}" srcId="{37AB6CF5-E3E4-4026-A225-96577BCE0772}" destId="{6D5BDE0F-4889-43ED-A9DB-2F9355A33659}" srcOrd="1" destOrd="0" parTransId="{1B4DA05B-6E92-44B7-92EC-2AFCEC27B122}" sibTransId="{AD752103-0E32-4F2C-8DCF-271EF0215C71}"/>
    <dgm:cxn modelId="{9730EB2D-87BD-4464-AC90-73F3118B4025}" srcId="{8216B2B7-A11B-4DDF-9D02-CEA354E3F5DD}" destId="{37AB6CF5-E3E4-4026-A225-96577BCE0772}" srcOrd="1" destOrd="0" parTransId="{0E27B237-FA0D-4320-AB81-7BAA93193152}" sibTransId="{989EF8AF-DF1A-4806-9900-2BE7167E3863}"/>
    <dgm:cxn modelId="{30066C2E-A9D8-47CF-8610-0356518F06AC}" type="presOf" srcId="{8216B2B7-A11B-4DDF-9D02-CEA354E3F5DD}" destId="{5609C32B-C8F4-4D7D-BCC9-CAF0DCFF8BDC}" srcOrd="0" destOrd="0" presId="urn:microsoft.com/office/officeart/2005/8/layout/vList2"/>
    <dgm:cxn modelId="{77E5EE35-2869-41E5-9A37-883CEEC7F1B9}" srcId="{8216B2B7-A11B-4DDF-9D02-CEA354E3F5DD}" destId="{9DB073F7-9299-403E-8FD5-6DEBD3DC9B0E}" srcOrd="2" destOrd="0" parTransId="{D371F0FF-1364-4B51-8847-7E519FED920A}" sibTransId="{DD699770-3C61-44CC-8334-C15994E71383}"/>
    <dgm:cxn modelId="{8130E137-59A7-482C-A1FD-313268ED124E}" srcId="{9DB073F7-9299-403E-8FD5-6DEBD3DC9B0E}" destId="{4E6F5D59-2437-4929-BB88-2B838E16CE9F}" srcOrd="1" destOrd="0" parTransId="{E320DA56-5257-4540-BDEA-6C0651E8EB8D}" sibTransId="{5BCADE7C-B29E-4714-93B0-C03B8EBB297D}"/>
    <dgm:cxn modelId="{EBE52963-BF4A-4E68-848F-95778E77AA50}" srcId="{57B9919D-9F81-40DF-A305-6C46870A49AC}" destId="{BDA490E8-78B9-45C5-9974-DD4F4134FC71}" srcOrd="0" destOrd="0" parTransId="{888D268B-C39D-4404-9558-713C53F81D22}" sibTransId="{EB13443F-A837-4E03-8E0F-4E30CAECAA77}"/>
    <dgm:cxn modelId="{068A9F46-8BB2-4D0B-ADB8-D2977C2BB3ED}" type="presOf" srcId="{4E6F5D59-2437-4929-BB88-2B838E16CE9F}" destId="{096B43F6-A1A0-4330-8DEA-30BC43A804B2}" srcOrd="0" destOrd="1" presId="urn:microsoft.com/office/officeart/2005/8/layout/vList2"/>
    <dgm:cxn modelId="{83B19B6B-634A-453A-980C-53355AEFADBB}" type="presOf" srcId="{877C53FD-3494-43A9-9C73-6954FD60191B}" destId="{1A77137A-80F5-4FDE-81B2-435D28361D22}" srcOrd="0" destOrd="0" presId="urn:microsoft.com/office/officeart/2005/8/layout/vList2"/>
    <dgm:cxn modelId="{161B6054-E168-4C65-ACDB-DFF2B47AF9D1}" type="presOf" srcId="{37AB6CF5-E3E4-4026-A225-96577BCE0772}" destId="{28F27AF7-B9F5-49BE-8E3B-C8FD5AD054AA}" srcOrd="0" destOrd="0" presId="urn:microsoft.com/office/officeart/2005/8/layout/vList2"/>
    <dgm:cxn modelId="{8F92AD78-7488-4F0B-8D7D-5EC0B009A816}" type="presOf" srcId="{6D5BDE0F-4889-43ED-A9DB-2F9355A33659}" destId="{331BE02D-34E8-4CDA-B37A-D4D89817D08B}" srcOrd="0" destOrd="1" presId="urn:microsoft.com/office/officeart/2005/8/layout/vList2"/>
    <dgm:cxn modelId="{6C0BC682-43DA-4437-A95B-D03598BAE59E}" srcId="{37AB6CF5-E3E4-4026-A225-96577BCE0772}" destId="{69A41341-2BB2-484A-B253-ED9DC95E6EE1}" srcOrd="0" destOrd="0" parTransId="{80B78239-C455-4685-BCCA-C101A060D065}" sibTransId="{82ED55F7-40D4-47EA-85F1-01416EC6EDCC}"/>
    <dgm:cxn modelId="{3EDE348A-F699-4B4A-8072-CBE646E035F4}" srcId="{9DB073F7-9299-403E-8FD5-6DEBD3DC9B0E}" destId="{1E698816-72B5-410B-877E-D9DE622F7C79}" srcOrd="0" destOrd="0" parTransId="{9056656D-751A-4F2B-82FB-34D6139002B6}" sibTransId="{39B39DBD-FCF9-4451-AD2F-AF7F75A40238}"/>
    <dgm:cxn modelId="{2088DC9C-1464-48C7-9BAB-576B8CBE7BAD}" type="presOf" srcId="{BDA490E8-78B9-45C5-9974-DD4F4134FC71}" destId="{5F8E34DB-F993-46D1-BDF4-3393F38ECEA4}" srcOrd="0" destOrd="0" presId="urn:microsoft.com/office/officeart/2005/8/layout/vList2"/>
    <dgm:cxn modelId="{9F2194AF-F5B3-468B-A88A-6E600EB10D3C}" type="presOf" srcId="{1E698816-72B5-410B-877E-D9DE622F7C79}" destId="{096B43F6-A1A0-4330-8DEA-30BC43A804B2}" srcOrd="0" destOrd="0" presId="urn:microsoft.com/office/officeart/2005/8/layout/vList2"/>
    <dgm:cxn modelId="{BA991BCA-913B-4D56-850F-E2EDC5265CE7}" srcId="{09BB2C56-0F03-474C-AAF0-E2B4C69F95E6}" destId="{877C53FD-3494-43A9-9C73-6954FD60191B}" srcOrd="0" destOrd="0" parTransId="{0D1B55D2-3441-4E6B-A273-45B7608BB8A8}" sibTransId="{B0DBC461-D119-420E-AC61-8EDC0F6CDB1C}"/>
    <dgm:cxn modelId="{D26538D7-D38B-4638-8D87-5BF2243095F6}" type="presOf" srcId="{69A41341-2BB2-484A-B253-ED9DC95E6EE1}" destId="{331BE02D-34E8-4CDA-B37A-D4D89817D08B}" srcOrd="0" destOrd="0" presId="urn:microsoft.com/office/officeart/2005/8/layout/vList2"/>
    <dgm:cxn modelId="{6DFED7E3-B019-442B-991B-829D93E553FA}" type="presOf" srcId="{09BB2C56-0F03-474C-AAF0-E2B4C69F95E6}" destId="{BAE08802-12DB-4B7A-9375-674DE2517D37}" srcOrd="0" destOrd="0" presId="urn:microsoft.com/office/officeart/2005/8/layout/vList2"/>
    <dgm:cxn modelId="{43A692E4-2431-439D-A394-BA60EC808E99}" srcId="{8216B2B7-A11B-4DDF-9D02-CEA354E3F5DD}" destId="{09BB2C56-0F03-474C-AAF0-E2B4C69F95E6}" srcOrd="0" destOrd="0" parTransId="{E2F5DEEA-799B-41D8-8FB5-CA2227AE8E02}" sibTransId="{AE6D6697-6338-41E6-A7EC-A893B173A1E6}"/>
    <dgm:cxn modelId="{B8D813F0-AD19-43F0-8B1D-863EB249B609}" type="presOf" srcId="{57B9919D-9F81-40DF-A305-6C46870A49AC}" destId="{DC20FD0D-8684-4C56-A4C8-BA3E69D349A1}" srcOrd="0" destOrd="0" presId="urn:microsoft.com/office/officeart/2005/8/layout/vList2"/>
    <dgm:cxn modelId="{CCF79DFF-20C5-4E7E-88CE-E000EEA3FDC0}" srcId="{8216B2B7-A11B-4DDF-9D02-CEA354E3F5DD}" destId="{57B9919D-9F81-40DF-A305-6C46870A49AC}" srcOrd="3" destOrd="0" parTransId="{8D871597-2272-4CEE-BD92-2EE7EF9F077D}" sibTransId="{8B87B7B6-05AE-4B83-AD7A-3C39C3F431D7}"/>
    <dgm:cxn modelId="{7597DDB4-C657-4414-A936-83F3B145BCD5}" type="presParOf" srcId="{5609C32B-C8F4-4D7D-BCC9-CAF0DCFF8BDC}" destId="{BAE08802-12DB-4B7A-9375-674DE2517D37}" srcOrd="0" destOrd="0" presId="urn:microsoft.com/office/officeart/2005/8/layout/vList2"/>
    <dgm:cxn modelId="{B7E96CC5-FD3C-4B57-AFF7-5E84E7755E3B}" type="presParOf" srcId="{5609C32B-C8F4-4D7D-BCC9-CAF0DCFF8BDC}" destId="{1A77137A-80F5-4FDE-81B2-435D28361D22}" srcOrd="1" destOrd="0" presId="urn:microsoft.com/office/officeart/2005/8/layout/vList2"/>
    <dgm:cxn modelId="{F9F610B7-7F34-4778-8E14-A09F32CF3084}" type="presParOf" srcId="{5609C32B-C8F4-4D7D-BCC9-CAF0DCFF8BDC}" destId="{28F27AF7-B9F5-49BE-8E3B-C8FD5AD054AA}" srcOrd="2" destOrd="0" presId="urn:microsoft.com/office/officeart/2005/8/layout/vList2"/>
    <dgm:cxn modelId="{1B434A93-B13C-4156-90E2-FB14C0453232}" type="presParOf" srcId="{5609C32B-C8F4-4D7D-BCC9-CAF0DCFF8BDC}" destId="{331BE02D-34E8-4CDA-B37A-D4D89817D08B}" srcOrd="3" destOrd="0" presId="urn:microsoft.com/office/officeart/2005/8/layout/vList2"/>
    <dgm:cxn modelId="{56A72159-836F-4D1F-9769-FF6DCA6A0E8A}" type="presParOf" srcId="{5609C32B-C8F4-4D7D-BCC9-CAF0DCFF8BDC}" destId="{36727C53-D907-4868-98AD-F89E44081F61}" srcOrd="4" destOrd="0" presId="urn:microsoft.com/office/officeart/2005/8/layout/vList2"/>
    <dgm:cxn modelId="{022CAAC5-0088-4E36-B326-513DB938B634}" type="presParOf" srcId="{5609C32B-C8F4-4D7D-BCC9-CAF0DCFF8BDC}" destId="{096B43F6-A1A0-4330-8DEA-30BC43A804B2}" srcOrd="5" destOrd="0" presId="urn:microsoft.com/office/officeart/2005/8/layout/vList2"/>
    <dgm:cxn modelId="{3159E250-60D1-446E-A1CA-8FBFCCE48BFE}" type="presParOf" srcId="{5609C32B-C8F4-4D7D-BCC9-CAF0DCFF8BDC}" destId="{DC20FD0D-8684-4C56-A4C8-BA3E69D349A1}" srcOrd="6" destOrd="0" presId="urn:microsoft.com/office/officeart/2005/8/layout/vList2"/>
    <dgm:cxn modelId="{C033C0DA-D379-442A-8D79-DB1045BA4B86}" type="presParOf" srcId="{5609C32B-C8F4-4D7D-BCC9-CAF0DCFF8BDC}" destId="{5F8E34DB-F993-46D1-BDF4-3393F38ECEA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5CFA8-421A-4E05-B5F4-C5BCD67F580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42E38F3-290B-4E8F-B840-BDFE8E472AAE}">
      <dgm:prSet phldrT="[Text]" custT="1"/>
      <dgm:spPr>
        <a:solidFill>
          <a:schemeClr val="accent1">
            <a:lumMod val="50000"/>
          </a:schemeClr>
        </a:solidFill>
      </dgm:spPr>
      <dgm:t>
        <a:bodyPr/>
        <a:lstStyle/>
        <a:p>
          <a:r>
            <a:rPr lang="en-US" sz="1400" b="1" i="0" dirty="0"/>
            <a:t>User</a:t>
          </a:r>
        </a:p>
      </dgm:t>
    </dgm:pt>
    <dgm:pt modelId="{45560EFE-C076-4D55-8724-524AF1619A75}" type="parTrans" cxnId="{C8D9842E-A65D-4470-ABC3-32ABB545EFC0}">
      <dgm:prSet/>
      <dgm:spPr/>
      <dgm:t>
        <a:bodyPr/>
        <a:lstStyle/>
        <a:p>
          <a:endParaRPr lang="en-US"/>
        </a:p>
      </dgm:t>
    </dgm:pt>
    <dgm:pt modelId="{5A9FE374-6634-461C-A293-C8D0150C9B95}" type="sibTrans" cxnId="{C8D9842E-A65D-4470-ABC3-32ABB545EFC0}">
      <dgm:prSet/>
      <dgm:spPr/>
      <dgm:t>
        <a:bodyPr/>
        <a:lstStyle/>
        <a:p>
          <a:endParaRPr lang="en-US"/>
        </a:p>
      </dgm:t>
    </dgm:pt>
    <dgm:pt modelId="{36CB23AE-39D2-4915-B9F6-C0561587FC28}">
      <dgm:prSet phldrT="[Text]"/>
      <dgm:spPr/>
      <dgm:t>
        <a:bodyPr/>
        <a:lstStyle/>
        <a:p>
          <a:r>
            <a:rPr lang="en-US" dirty="0"/>
            <a:t>Full control after hitting send, submit, or post</a:t>
          </a:r>
        </a:p>
      </dgm:t>
    </dgm:pt>
    <dgm:pt modelId="{8392C6CB-035C-4D5D-90B7-139612744872}" type="parTrans" cxnId="{DAF64F71-82D1-4827-AC11-4CC45AD92543}">
      <dgm:prSet/>
      <dgm:spPr/>
      <dgm:t>
        <a:bodyPr/>
        <a:lstStyle/>
        <a:p>
          <a:endParaRPr lang="en-US"/>
        </a:p>
      </dgm:t>
    </dgm:pt>
    <dgm:pt modelId="{18F4EBFD-4C10-4F6A-A21E-3DF5A8EA6BC0}" type="sibTrans" cxnId="{DAF64F71-82D1-4827-AC11-4CC45AD92543}">
      <dgm:prSet/>
      <dgm:spPr/>
      <dgm:t>
        <a:bodyPr/>
        <a:lstStyle/>
        <a:p>
          <a:endParaRPr lang="en-US"/>
        </a:p>
      </dgm:t>
    </dgm:pt>
    <dgm:pt modelId="{CB8B4CFA-6A22-4AD2-8277-631E551C5C24}">
      <dgm:prSet phldrT="[Text]"/>
      <dgm:spPr/>
      <dgm:t>
        <a:bodyPr/>
        <a:lstStyle/>
        <a:p>
          <a:r>
            <a:rPr lang="en-US" dirty="0"/>
            <a:t>Messages only last as long as you allow with self-destruct mode</a:t>
          </a:r>
        </a:p>
      </dgm:t>
    </dgm:pt>
    <dgm:pt modelId="{4D62E97E-C861-4E09-9CDE-725C11D99F85}" type="parTrans" cxnId="{95878DEE-3792-43E4-88A3-1381EFB87764}">
      <dgm:prSet/>
      <dgm:spPr/>
      <dgm:t>
        <a:bodyPr/>
        <a:lstStyle/>
        <a:p>
          <a:endParaRPr lang="en-US"/>
        </a:p>
      </dgm:t>
    </dgm:pt>
    <dgm:pt modelId="{819C0F49-DF3E-41A0-ADB8-F93F3DA1C31C}" type="sibTrans" cxnId="{95878DEE-3792-43E4-88A3-1381EFB87764}">
      <dgm:prSet/>
      <dgm:spPr/>
      <dgm:t>
        <a:bodyPr/>
        <a:lstStyle/>
        <a:p>
          <a:endParaRPr lang="en-US"/>
        </a:p>
      </dgm:t>
    </dgm:pt>
    <dgm:pt modelId="{162DD01C-5928-4694-852F-933F86BA8741}">
      <dgm:prSet phldrT="[Text]"/>
      <dgm:spPr/>
      <dgm:t>
        <a:bodyPr/>
        <a:lstStyle/>
        <a:p>
          <a:r>
            <a:rPr lang="en-US" dirty="0"/>
            <a:t>Prevent screenshots</a:t>
          </a:r>
        </a:p>
      </dgm:t>
    </dgm:pt>
    <dgm:pt modelId="{302A96C1-A190-479F-A493-13BB8378D544}" type="parTrans" cxnId="{A0737FC8-F717-47CD-B4DE-ECEFCA785F01}">
      <dgm:prSet/>
      <dgm:spPr/>
      <dgm:t>
        <a:bodyPr/>
        <a:lstStyle/>
        <a:p>
          <a:endParaRPr lang="en-US"/>
        </a:p>
      </dgm:t>
    </dgm:pt>
    <dgm:pt modelId="{EFFF47B1-95EE-4103-AC8B-AC26A30556EC}" type="sibTrans" cxnId="{A0737FC8-F717-47CD-B4DE-ECEFCA785F01}">
      <dgm:prSet/>
      <dgm:spPr/>
      <dgm:t>
        <a:bodyPr/>
        <a:lstStyle/>
        <a:p>
          <a:endParaRPr lang="en-US"/>
        </a:p>
      </dgm:t>
    </dgm:pt>
    <dgm:pt modelId="{CE7B8B74-698E-4C15-A70B-C7322287F1BD}">
      <dgm:prSet phldrT="[Text]"/>
      <dgm:spPr/>
      <dgm:t>
        <a:bodyPr/>
        <a:lstStyle/>
        <a:p>
          <a:r>
            <a:rPr lang="en-US" dirty="0"/>
            <a:t>Easy to use and scalable</a:t>
          </a:r>
        </a:p>
      </dgm:t>
    </dgm:pt>
    <dgm:pt modelId="{1E9F6138-94B3-42AE-A6D1-17EC69A49E9E}" type="parTrans" cxnId="{EB5CC9EA-941A-4CF6-A5A8-B5BC14398803}">
      <dgm:prSet/>
      <dgm:spPr/>
      <dgm:t>
        <a:bodyPr/>
        <a:lstStyle/>
        <a:p>
          <a:endParaRPr lang="en-US"/>
        </a:p>
      </dgm:t>
    </dgm:pt>
    <dgm:pt modelId="{BAE4DF08-2798-42CF-9799-A17A13439AA9}" type="sibTrans" cxnId="{EB5CC9EA-941A-4CF6-A5A8-B5BC14398803}">
      <dgm:prSet/>
      <dgm:spPr/>
      <dgm:t>
        <a:bodyPr/>
        <a:lstStyle/>
        <a:p>
          <a:endParaRPr lang="en-US"/>
        </a:p>
      </dgm:t>
    </dgm:pt>
    <dgm:pt modelId="{F32B4D10-BB00-4A75-ADB3-B35CAFD00E81}">
      <dgm:prSet phldrT="[Text]" custT="1"/>
      <dgm:spPr/>
      <dgm:t>
        <a:bodyPr/>
        <a:lstStyle/>
        <a:p>
          <a:r>
            <a:rPr lang="en-US" sz="800" dirty="0"/>
            <a:t>Patented technology to allow forwarding with permission upon request</a:t>
          </a:r>
        </a:p>
      </dgm:t>
    </dgm:pt>
    <dgm:pt modelId="{E7028C00-01C8-4CA3-B483-D5431BE4C777}" type="parTrans" cxnId="{EFB8E45E-7CF4-433E-A883-FB9E702C0496}">
      <dgm:prSet/>
      <dgm:spPr/>
      <dgm:t>
        <a:bodyPr/>
        <a:lstStyle/>
        <a:p>
          <a:endParaRPr lang="en-US"/>
        </a:p>
      </dgm:t>
    </dgm:pt>
    <dgm:pt modelId="{3DBBE13B-AE57-4964-889F-C5C223F2F5C8}" type="sibTrans" cxnId="{EFB8E45E-7CF4-433E-A883-FB9E702C0496}">
      <dgm:prSet/>
      <dgm:spPr/>
      <dgm:t>
        <a:bodyPr/>
        <a:lstStyle/>
        <a:p>
          <a:endParaRPr lang="en-US"/>
        </a:p>
      </dgm:t>
    </dgm:pt>
    <dgm:pt modelId="{3D26FB39-401C-4CDF-B79F-20E1F9AD35C8}">
      <dgm:prSet phldrT="[Text]" custT="1"/>
      <dgm:spPr/>
      <dgm:t>
        <a:bodyPr/>
        <a:lstStyle/>
        <a:p>
          <a:r>
            <a:rPr lang="en-US" sz="900" dirty="0"/>
            <a:t>Create private &amp; encrypted social networks</a:t>
          </a:r>
        </a:p>
      </dgm:t>
    </dgm:pt>
    <dgm:pt modelId="{90BACBA8-7E43-4322-86EB-C6CF6E8723C4}" type="parTrans" cxnId="{8667B814-28C6-4584-B089-BEEE3DB1A9E8}">
      <dgm:prSet/>
      <dgm:spPr/>
      <dgm:t>
        <a:bodyPr/>
        <a:lstStyle/>
        <a:p>
          <a:endParaRPr lang="en-US"/>
        </a:p>
      </dgm:t>
    </dgm:pt>
    <dgm:pt modelId="{DB68368A-AA3E-4CD5-9850-DB88B5288944}" type="sibTrans" cxnId="{8667B814-28C6-4584-B089-BEEE3DB1A9E8}">
      <dgm:prSet/>
      <dgm:spPr/>
      <dgm:t>
        <a:bodyPr/>
        <a:lstStyle/>
        <a:p>
          <a:endParaRPr lang="en-US"/>
        </a:p>
      </dgm:t>
    </dgm:pt>
    <dgm:pt modelId="{A5A66E45-DCBA-4744-9AC9-A54EF4AEB62C}" type="pres">
      <dgm:prSet presAssocID="{EA35CFA8-421A-4E05-B5F4-C5BCD67F5803}" presName="Name0" presStyleCnt="0">
        <dgm:presLayoutVars>
          <dgm:chMax val="1"/>
          <dgm:dir/>
          <dgm:animLvl val="ctr"/>
          <dgm:resizeHandles val="exact"/>
        </dgm:presLayoutVars>
      </dgm:prSet>
      <dgm:spPr/>
    </dgm:pt>
    <dgm:pt modelId="{20B4670D-8541-4E5B-B879-E369E8B8F277}" type="pres">
      <dgm:prSet presAssocID="{A42E38F3-290B-4E8F-B840-BDFE8E472AAE}" presName="centerShape" presStyleLbl="node0" presStyleIdx="0" presStyleCnt="1" custScaleX="102999" custScaleY="106723"/>
      <dgm:spPr/>
    </dgm:pt>
    <dgm:pt modelId="{9CBD718E-B60A-4B07-890E-3ADEEB40E3E6}" type="pres">
      <dgm:prSet presAssocID="{36CB23AE-39D2-4915-B9F6-C0561587FC28}" presName="node" presStyleLbl="node1" presStyleIdx="0" presStyleCnt="6">
        <dgm:presLayoutVars>
          <dgm:bulletEnabled val="1"/>
        </dgm:presLayoutVars>
      </dgm:prSet>
      <dgm:spPr/>
    </dgm:pt>
    <dgm:pt modelId="{63F104DC-7905-4A59-8662-4EE8C4D64027}" type="pres">
      <dgm:prSet presAssocID="{36CB23AE-39D2-4915-B9F6-C0561587FC28}" presName="dummy" presStyleCnt="0"/>
      <dgm:spPr/>
    </dgm:pt>
    <dgm:pt modelId="{74E8D62C-4028-4A89-9403-55462B3A327E}" type="pres">
      <dgm:prSet presAssocID="{18F4EBFD-4C10-4F6A-A21E-3DF5A8EA6BC0}" presName="sibTrans" presStyleLbl="sibTrans2D1" presStyleIdx="0" presStyleCnt="6"/>
      <dgm:spPr/>
    </dgm:pt>
    <dgm:pt modelId="{306DFD82-580E-4859-B714-C687ED3DDA05}" type="pres">
      <dgm:prSet presAssocID="{CB8B4CFA-6A22-4AD2-8277-631E551C5C24}" presName="node" presStyleLbl="node1" presStyleIdx="1" presStyleCnt="6">
        <dgm:presLayoutVars>
          <dgm:bulletEnabled val="1"/>
        </dgm:presLayoutVars>
      </dgm:prSet>
      <dgm:spPr/>
    </dgm:pt>
    <dgm:pt modelId="{25A0B458-E227-455B-8B02-AE59A781668F}" type="pres">
      <dgm:prSet presAssocID="{CB8B4CFA-6A22-4AD2-8277-631E551C5C24}" presName="dummy" presStyleCnt="0"/>
      <dgm:spPr/>
    </dgm:pt>
    <dgm:pt modelId="{324AF56F-E0A3-411E-8E31-96478F444205}" type="pres">
      <dgm:prSet presAssocID="{819C0F49-DF3E-41A0-ADB8-F93F3DA1C31C}" presName="sibTrans" presStyleLbl="sibTrans2D1" presStyleIdx="1" presStyleCnt="6"/>
      <dgm:spPr/>
    </dgm:pt>
    <dgm:pt modelId="{937E3397-5B26-41E4-8A2B-CEEF981C052A}" type="pres">
      <dgm:prSet presAssocID="{162DD01C-5928-4694-852F-933F86BA8741}" presName="node" presStyleLbl="node1" presStyleIdx="2" presStyleCnt="6">
        <dgm:presLayoutVars>
          <dgm:bulletEnabled val="1"/>
        </dgm:presLayoutVars>
      </dgm:prSet>
      <dgm:spPr/>
    </dgm:pt>
    <dgm:pt modelId="{E6F34A26-BD48-4E06-B03B-A3D728CB51B9}" type="pres">
      <dgm:prSet presAssocID="{162DD01C-5928-4694-852F-933F86BA8741}" presName="dummy" presStyleCnt="0"/>
      <dgm:spPr/>
    </dgm:pt>
    <dgm:pt modelId="{159F6BAD-FC5C-4B13-B291-261411A15FFC}" type="pres">
      <dgm:prSet presAssocID="{EFFF47B1-95EE-4103-AC8B-AC26A30556EC}" presName="sibTrans" presStyleLbl="sibTrans2D1" presStyleIdx="2" presStyleCnt="6"/>
      <dgm:spPr/>
    </dgm:pt>
    <dgm:pt modelId="{E3700E99-C03D-4F5C-BFD6-A4A09125C681}" type="pres">
      <dgm:prSet presAssocID="{CE7B8B74-698E-4C15-A70B-C7322287F1BD}" presName="node" presStyleLbl="node1" presStyleIdx="3" presStyleCnt="6">
        <dgm:presLayoutVars>
          <dgm:bulletEnabled val="1"/>
        </dgm:presLayoutVars>
      </dgm:prSet>
      <dgm:spPr/>
    </dgm:pt>
    <dgm:pt modelId="{31969142-A2BE-4276-ACB6-2349A32F824D}" type="pres">
      <dgm:prSet presAssocID="{CE7B8B74-698E-4C15-A70B-C7322287F1BD}" presName="dummy" presStyleCnt="0"/>
      <dgm:spPr/>
    </dgm:pt>
    <dgm:pt modelId="{59220A59-84F5-451A-A4BC-E068A84067C5}" type="pres">
      <dgm:prSet presAssocID="{BAE4DF08-2798-42CF-9799-A17A13439AA9}" presName="sibTrans" presStyleLbl="sibTrans2D1" presStyleIdx="3" presStyleCnt="6"/>
      <dgm:spPr/>
    </dgm:pt>
    <dgm:pt modelId="{63271BBF-8B58-43DA-B396-2A9E8ABE708D}" type="pres">
      <dgm:prSet presAssocID="{F32B4D10-BB00-4A75-ADB3-B35CAFD00E81}" presName="node" presStyleLbl="node1" presStyleIdx="4" presStyleCnt="6">
        <dgm:presLayoutVars>
          <dgm:bulletEnabled val="1"/>
        </dgm:presLayoutVars>
      </dgm:prSet>
      <dgm:spPr/>
    </dgm:pt>
    <dgm:pt modelId="{5E1EBD8F-393F-4321-B1F4-56DE431B006A}" type="pres">
      <dgm:prSet presAssocID="{F32B4D10-BB00-4A75-ADB3-B35CAFD00E81}" presName="dummy" presStyleCnt="0"/>
      <dgm:spPr/>
    </dgm:pt>
    <dgm:pt modelId="{3945F186-B9F3-430A-8E9E-95139477A06A}" type="pres">
      <dgm:prSet presAssocID="{3DBBE13B-AE57-4964-889F-C5C223F2F5C8}" presName="sibTrans" presStyleLbl="sibTrans2D1" presStyleIdx="4" presStyleCnt="6"/>
      <dgm:spPr/>
    </dgm:pt>
    <dgm:pt modelId="{D00717A6-6E6B-4CB4-B5DE-1B9960066240}" type="pres">
      <dgm:prSet presAssocID="{3D26FB39-401C-4CDF-B79F-20E1F9AD35C8}" presName="node" presStyleLbl="node1" presStyleIdx="5" presStyleCnt="6">
        <dgm:presLayoutVars>
          <dgm:bulletEnabled val="1"/>
        </dgm:presLayoutVars>
      </dgm:prSet>
      <dgm:spPr/>
    </dgm:pt>
    <dgm:pt modelId="{CCB1D3F8-2F2B-410C-973C-FBB9ADC63832}" type="pres">
      <dgm:prSet presAssocID="{3D26FB39-401C-4CDF-B79F-20E1F9AD35C8}" presName="dummy" presStyleCnt="0"/>
      <dgm:spPr/>
    </dgm:pt>
    <dgm:pt modelId="{54D44FB1-D380-409F-AEE4-A032263F56BF}" type="pres">
      <dgm:prSet presAssocID="{DB68368A-AA3E-4CD5-9850-DB88B5288944}" presName="sibTrans" presStyleLbl="sibTrans2D1" presStyleIdx="5" presStyleCnt="6"/>
      <dgm:spPr/>
    </dgm:pt>
  </dgm:ptLst>
  <dgm:cxnLst>
    <dgm:cxn modelId="{8667B814-28C6-4584-B089-BEEE3DB1A9E8}" srcId="{A42E38F3-290B-4E8F-B840-BDFE8E472AAE}" destId="{3D26FB39-401C-4CDF-B79F-20E1F9AD35C8}" srcOrd="5" destOrd="0" parTransId="{90BACBA8-7E43-4322-86EB-C6CF6E8723C4}" sibTransId="{DB68368A-AA3E-4CD5-9850-DB88B5288944}"/>
    <dgm:cxn modelId="{C8D9842E-A65D-4470-ABC3-32ABB545EFC0}" srcId="{EA35CFA8-421A-4E05-B5F4-C5BCD67F5803}" destId="{A42E38F3-290B-4E8F-B840-BDFE8E472AAE}" srcOrd="0" destOrd="0" parTransId="{45560EFE-C076-4D55-8724-524AF1619A75}" sibTransId="{5A9FE374-6634-461C-A293-C8D0150C9B95}"/>
    <dgm:cxn modelId="{66DCF039-6C14-4EFC-A92A-5AFDCBCEBE78}" type="presOf" srcId="{EA35CFA8-421A-4E05-B5F4-C5BCD67F5803}" destId="{A5A66E45-DCBA-4744-9AC9-A54EF4AEB62C}" srcOrd="0" destOrd="0" presId="urn:microsoft.com/office/officeart/2005/8/layout/radial6"/>
    <dgm:cxn modelId="{EFB8E45E-7CF4-433E-A883-FB9E702C0496}" srcId="{A42E38F3-290B-4E8F-B840-BDFE8E472AAE}" destId="{F32B4D10-BB00-4A75-ADB3-B35CAFD00E81}" srcOrd="4" destOrd="0" parTransId="{E7028C00-01C8-4CA3-B483-D5431BE4C777}" sibTransId="{3DBBE13B-AE57-4964-889F-C5C223F2F5C8}"/>
    <dgm:cxn modelId="{C7984A63-EDF0-4E24-8871-ABBA8539C5CB}" type="presOf" srcId="{DB68368A-AA3E-4CD5-9850-DB88B5288944}" destId="{54D44FB1-D380-409F-AEE4-A032263F56BF}" srcOrd="0" destOrd="0" presId="urn:microsoft.com/office/officeart/2005/8/layout/radial6"/>
    <dgm:cxn modelId="{DAF64F71-82D1-4827-AC11-4CC45AD92543}" srcId="{A42E38F3-290B-4E8F-B840-BDFE8E472AAE}" destId="{36CB23AE-39D2-4915-B9F6-C0561587FC28}" srcOrd="0" destOrd="0" parTransId="{8392C6CB-035C-4D5D-90B7-139612744872}" sibTransId="{18F4EBFD-4C10-4F6A-A21E-3DF5A8EA6BC0}"/>
    <dgm:cxn modelId="{A4C2FA73-5500-4269-9591-2811CAF0009B}" type="presOf" srcId="{CB8B4CFA-6A22-4AD2-8277-631E551C5C24}" destId="{306DFD82-580E-4859-B714-C687ED3DDA05}" srcOrd="0" destOrd="0" presId="urn:microsoft.com/office/officeart/2005/8/layout/radial6"/>
    <dgm:cxn modelId="{6C197977-1C9F-42E0-8DE5-CF7715EBE6A7}" type="presOf" srcId="{3DBBE13B-AE57-4964-889F-C5C223F2F5C8}" destId="{3945F186-B9F3-430A-8E9E-95139477A06A}" srcOrd="0" destOrd="0" presId="urn:microsoft.com/office/officeart/2005/8/layout/radial6"/>
    <dgm:cxn modelId="{B1823F79-2A8F-48E9-A6E0-B355B1F6F5EA}" type="presOf" srcId="{F32B4D10-BB00-4A75-ADB3-B35CAFD00E81}" destId="{63271BBF-8B58-43DA-B396-2A9E8ABE708D}" srcOrd="0" destOrd="0" presId="urn:microsoft.com/office/officeart/2005/8/layout/radial6"/>
    <dgm:cxn modelId="{51B3727E-760C-403D-BAE6-66CE8E1D5546}" type="presOf" srcId="{EFFF47B1-95EE-4103-AC8B-AC26A30556EC}" destId="{159F6BAD-FC5C-4B13-B291-261411A15FFC}" srcOrd="0" destOrd="0" presId="urn:microsoft.com/office/officeart/2005/8/layout/radial6"/>
    <dgm:cxn modelId="{6E4E647F-5EC6-4A6C-8734-26B9BA6C271A}" type="presOf" srcId="{819C0F49-DF3E-41A0-ADB8-F93F3DA1C31C}" destId="{324AF56F-E0A3-411E-8E31-96478F444205}" srcOrd="0" destOrd="0" presId="urn:microsoft.com/office/officeart/2005/8/layout/radial6"/>
    <dgm:cxn modelId="{1003F47F-FB22-4DC2-A001-C7A984413652}" type="presOf" srcId="{A42E38F3-290B-4E8F-B840-BDFE8E472AAE}" destId="{20B4670D-8541-4E5B-B879-E369E8B8F277}" srcOrd="0" destOrd="0" presId="urn:microsoft.com/office/officeart/2005/8/layout/radial6"/>
    <dgm:cxn modelId="{4BC401AA-36BC-469B-8F75-912DB93C6156}" type="presOf" srcId="{162DD01C-5928-4694-852F-933F86BA8741}" destId="{937E3397-5B26-41E4-8A2B-CEEF981C052A}" srcOrd="0" destOrd="0" presId="urn:microsoft.com/office/officeart/2005/8/layout/radial6"/>
    <dgm:cxn modelId="{37C2CEAF-2141-4CA2-9144-A51883550EC5}" type="presOf" srcId="{BAE4DF08-2798-42CF-9799-A17A13439AA9}" destId="{59220A59-84F5-451A-A4BC-E068A84067C5}" srcOrd="0" destOrd="0" presId="urn:microsoft.com/office/officeart/2005/8/layout/radial6"/>
    <dgm:cxn modelId="{FAB0EEC7-6A4B-4D53-89FA-B4CD31E483BD}" type="presOf" srcId="{18F4EBFD-4C10-4F6A-A21E-3DF5A8EA6BC0}" destId="{74E8D62C-4028-4A89-9403-55462B3A327E}" srcOrd="0" destOrd="0" presId="urn:microsoft.com/office/officeart/2005/8/layout/radial6"/>
    <dgm:cxn modelId="{A0737FC8-F717-47CD-B4DE-ECEFCA785F01}" srcId="{A42E38F3-290B-4E8F-B840-BDFE8E472AAE}" destId="{162DD01C-5928-4694-852F-933F86BA8741}" srcOrd="2" destOrd="0" parTransId="{302A96C1-A190-479F-A493-13BB8378D544}" sibTransId="{EFFF47B1-95EE-4103-AC8B-AC26A30556EC}"/>
    <dgm:cxn modelId="{EB5CC9EA-941A-4CF6-A5A8-B5BC14398803}" srcId="{A42E38F3-290B-4E8F-B840-BDFE8E472AAE}" destId="{CE7B8B74-698E-4C15-A70B-C7322287F1BD}" srcOrd="3" destOrd="0" parTransId="{1E9F6138-94B3-42AE-A6D1-17EC69A49E9E}" sibTransId="{BAE4DF08-2798-42CF-9799-A17A13439AA9}"/>
    <dgm:cxn modelId="{95878DEE-3792-43E4-88A3-1381EFB87764}" srcId="{A42E38F3-290B-4E8F-B840-BDFE8E472AAE}" destId="{CB8B4CFA-6A22-4AD2-8277-631E551C5C24}" srcOrd="1" destOrd="0" parTransId="{4D62E97E-C861-4E09-9CDE-725C11D99F85}" sibTransId="{819C0F49-DF3E-41A0-ADB8-F93F3DA1C31C}"/>
    <dgm:cxn modelId="{BBD3E2F0-EEEF-4384-AB51-37D893EF7EA5}" type="presOf" srcId="{36CB23AE-39D2-4915-B9F6-C0561587FC28}" destId="{9CBD718E-B60A-4B07-890E-3ADEEB40E3E6}" srcOrd="0" destOrd="0" presId="urn:microsoft.com/office/officeart/2005/8/layout/radial6"/>
    <dgm:cxn modelId="{022E61F4-B733-4672-BE0E-67F3D6FEABFB}" type="presOf" srcId="{CE7B8B74-698E-4C15-A70B-C7322287F1BD}" destId="{E3700E99-C03D-4F5C-BFD6-A4A09125C681}" srcOrd="0" destOrd="0" presId="urn:microsoft.com/office/officeart/2005/8/layout/radial6"/>
    <dgm:cxn modelId="{541C90FB-9C2A-47C0-8546-498D767DCBE7}" type="presOf" srcId="{3D26FB39-401C-4CDF-B79F-20E1F9AD35C8}" destId="{D00717A6-6E6B-4CB4-B5DE-1B9960066240}" srcOrd="0" destOrd="0" presId="urn:microsoft.com/office/officeart/2005/8/layout/radial6"/>
    <dgm:cxn modelId="{5525BC32-5CCB-4CE0-8B10-4E47B4828178}" type="presParOf" srcId="{A5A66E45-DCBA-4744-9AC9-A54EF4AEB62C}" destId="{20B4670D-8541-4E5B-B879-E369E8B8F277}" srcOrd="0" destOrd="0" presId="urn:microsoft.com/office/officeart/2005/8/layout/radial6"/>
    <dgm:cxn modelId="{F5F78D21-7A23-4A91-9270-F4EE28DF9663}" type="presParOf" srcId="{A5A66E45-DCBA-4744-9AC9-A54EF4AEB62C}" destId="{9CBD718E-B60A-4B07-890E-3ADEEB40E3E6}" srcOrd="1" destOrd="0" presId="urn:microsoft.com/office/officeart/2005/8/layout/radial6"/>
    <dgm:cxn modelId="{56D6607E-7430-43DE-930C-37AA0422D980}" type="presParOf" srcId="{A5A66E45-DCBA-4744-9AC9-A54EF4AEB62C}" destId="{63F104DC-7905-4A59-8662-4EE8C4D64027}" srcOrd="2" destOrd="0" presId="urn:microsoft.com/office/officeart/2005/8/layout/radial6"/>
    <dgm:cxn modelId="{205B6E83-B202-4916-8503-9130D9CD4DAD}" type="presParOf" srcId="{A5A66E45-DCBA-4744-9AC9-A54EF4AEB62C}" destId="{74E8D62C-4028-4A89-9403-55462B3A327E}" srcOrd="3" destOrd="0" presId="urn:microsoft.com/office/officeart/2005/8/layout/radial6"/>
    <dgm:cxn modelId="{1CFFD347-7655-4CA1-8694-D2160F785566}" type="presParOf" srcId="{A5A66E45-DCBA-4744-9AC9-A54EF4AEB62C}" destId="{306DFD82-580E-4859-B714-C687ED3DDA05}" srcOrd="4" destOrd="0" presId="urn:microsoft.com/office/officeart/2005/8/layout/radial6"/>
    <dgm:cxn modelId="{3A44298C-6261-4CC9-BD03-CE3081F50B1E}" type="presParOf" srcId="{A5A66E45-DCBA-4744-9AC9-A54EF4AEB62C}" destId="{25A0B458-E227-455B-8B02-AE59A781668F}" srcOrd="5" destOrd="0" presId="urn:microsoft.com/office/officeart/2005/8/layout/radial6"/>
    <dgm:cxn modelId="{5905BC25-CDC6-4D9C-99D5-60CFEB09FC0F}" type="presParOf" srcId="{A5A66E45-DCBA-4744-9AC9-A54EF4AEB62C}" destId="{324AF56F-E0A3-411E-8E31-96478F444205}" srcOrd="6" destOrd="0" presId="urn:microsoft.com/office/officeart/2005/8/layout/radial6"/>
    <dgm:cxn modelId="{5CCB23D3-B738-4C50-B976-D8ECA0A609CF}" type="presParOf" srcId="{A5A66E45-DCBA-4744-9AC9-A54EF4AEB62C}" destId="{937E3397-5B26-41E4-8A2B-CEEF981C052A}" srcOrd="7" destOrd="0" presId="urn:microsoft.com/office/officeart/2005/8/layout/radial6"/>
    <dgm:cxn modelId="{A348DF4A-E9B8-4068-BC66-49A5D28E3E2A}" type="presParOf" srcId="{A5A66E45-DCBA-4744-9AC9-A54EF4AEB62C}" destId="{E6F34A26-BD48-4E06-B03B-A3D728CB51B9}" srcOrd="8" destOrd="0" presId="urn:microsoft.com/office/officeart/2005/8/layout/radial6"/>
    <dgm:cxn modelId="{2D19E7BD-3BA7-49FD-9927-6EFBFC7D7C13}" type="presParOf" srcId="{A5A66E45-DCBA-4744-9AC9-A54EF4AEB62C}" destId="{159F6BAD-FC5C-4B13-B291-261411A15FFC}" srcOrd="9" destOrd="0" presId="urn:microsoft.com/office/officeart/2005/8/layout/radial6"/>
    <dgm:cxn modelId="{55A32803-0AC6-43AA-B2BC-5C79CA5D49CB}" type="presParOf" srcId="{A5A66E45-DCBA-4744-9AC9-A54EF4AEB62C}" destId="{E3700E99-C03D-4F5C-BFD6-A4A09125C681}" srcOrd="10" destOrd="0" presId="urn:microsoft.com/office/officeart/2005/8/layout/radial6"/>
    <dgm:cxn modelId="{8D2C6BEC-BBB8-4AD6-98E6-C291C029650E}" type="presParOf" srcId="{A5A66E45-DCBA-4744-9AC9-A54EF4AEB62C}" destId="{31969142-A2BE-4276-ACB6-2349A32F824D}" srcOrd="11" destOrd="0" presId="urn:microsoft.com/office/officeart/2005/8/layout/radial6"/>
    <dgm:cxn modelId="{CBB44A32-59FF-43EC-88A8-1CF37E6EA9D8}" type="presParOf" srcId="{A5A66E45-DCBA-4744-9AC9-A54EF4AEB62C}" destId="{59220A59-84F5-451A-A4BC-E068A84067C5}" srcOrd="12" destOrd="0" presId="urn:microsoft.com/office/officeart/2005/8/layout/radial6"/>
    <dgm:cxn modelId="{1B8FD043-44D5-4D67-8720-214E45971553}" type="presParOf" srcId="{A5A66E45-DCBA-4744-9AC9-A54EF4AEB62C}" destId="{63271BBF-8B58-43DA-B396-2A9E8ABE708D}" srcOrd="13" destOrd="0" presId="urn:microsoft.com/office/officeart/2005/8/layout/radial6"/>
    <dgm:cxn modelId="{05F108DD-3010-4F23-AF09-85943D5975C0}" type="presParOf" srcId="{A5A66E45-DCBA-4744-9AC9-A54EF4AEB62C}" destId="{5E1EBD8F-393F-4321-B1F4-56DE431B006A}" srcOrd="14" destOrd="0" presId="urn:microsoft.com/office/officeart/2005/8/layout/radial6"/>
    <dgm:cxn modelId="{13D9ED7B-C81B-45FC-B696-4D55C19054B7}" type="presParOf" srcId="{A5A66E45-DCBA-4744-9AC9-A54EF4AEB62C}" destId="{3945F186-B9F3-430A-8E9E-95139477A06A}" srcOrd="15" destOrd="0" presId="urn:microsoft.com/office/officeart/2005/8/layout/radial6"/>
    <dgm:cxn modelId="{3FFCA1B2-3DA0-4ADF-BA01-2486E63601DD}" type="presParOf" srcId="{A5A66E45-DCBA-4744-9AC9-A54EF4AEB62C}" destId="{D00717A6-6E6B-4CB4-B5DE-1B9960066240}" srcOrd="16" destOrd="0" presId="urn:microsoft.com/office/officeart/2005/8/layout/radial6"/>
    <dgm:cxn modelId="{AD0588F3-07D8-436D-9A42-1B3194993029}" type="presParOf" srcId="{A5A66E45-DCBA-4744-9AC9-A54EF4AEB62C}" destId="{CCB1D3F8-2F2B-410C-973C-FBB9ADC63832}" srcOrd="17" destOrd="0" presId="urn:microsoft.com/office/officeart/2005/8/layout/radial6"/>
    <dgm:cxn modelId="{9F005964-F60C-4C98-B4C0-9AE776D77D1C}" type="presParOf" srcId="{A5A66E45-DCBA-4744-9AC9-A54EF4AEB62C}" destId="{54D44FB1-D380-409F-AEE4-A032263F56BF}"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35CFA8-421A-4E05-B5F4-C5BCD67F5803}" type="doc">
      <dgm:prSet loTypeId="urn:microsoft.com/office/officeart/2005/8/layout/radial6" loCatId="relationship" qsTypeId="urn:microsoft.com/office/officeart/2005/8/quickstyle/simple1" qsCatId="simple" csTypeId="urn:microsoft.com/office/officeart/2005/8/colors/accent6_2" csCatId="accent6" phldr="1"/>
      <dgm:spPr/>
      <dgm:t>
        <a:bodyPr/>
        <a:lstStyle/>
        <a:p>
          <a:endParaRPr lang="en-US"/>
        </a:p>
      </dgm:t>
    </dgm:pt>
    <dgm:pt modelId="{A42E38F3-290B-4E8F-B840-BDFE8E472AAE}">
      <dgm:prSet phldrT="[Text]" custT="1"/>
      <dgm:spPr>
        <a:solidFill>
          <a:schemeClr val="accent6">
            <a:lumMod val="50000"/>
          </a:schemeClr>
        </a:solidFill>
      </dgm:spPr>
      <dgm:t>
        <a:bodyPr/>
        <a:lstStyle/>
        <a:p>
          <a:r>
            <a:rPr lang="en-US" sz="1400" b="1" dirty="0"/>
            <a:t>Administrator </a:t>
          </a:r>
        </a:p>
      </dgm:t>
    </dgm:pt>
    <dgm:pt modelId="{45560EFE-C076-4D55-8724-524AF1619A75}" type="parTrans" cxnId="{C8D9842E-A65D-4470-ABC3-32ABB545EFC0}">
      <dgm:prSet/>
      <dgm:spPr/>
      <dgm:t>
        <a:bodyPr/>
        <a:lstStyle/>
        <a:p>
          <a:endParaRPr lang="en-US"/>
        </a:p>
      </dgm:t>
    </dgm:pt>
    <dgm:pt modelId="{5A9FE374-6634-461C-A293-C8D0150C9B95}" type="sibTrans" cxnId="{C8D9842E-A65D-4470-ABC3-32ABB545EFC0}">
      <dgm:prSet/>
      <dgm:spPr/>
      <dgm:t>
        <a:bodyPr/>
        <a:lstStyle/>
        <a:p>
          <a:endParaRPr lang="en-US"/>
        </a:p>
      </dgm:t>
    </dgm:pt>
    <dgm:pt modelId="{36CB23AE-39D2-4915-B9F6-C0561587FC28}">
      <dgm:prSet phldrT="[Text]"/>
      <dgm:spPr/>
      <dgm:t>
        <a:bodyPr/>
        <a:lstStyle/>
        <a:p>
          <a:r>
            <a:rPr lang="en-US" dirty="0"/>
            <a:t>Full control of posts and messages after being sent</a:t>
          </a:r>
        </a:p>
      </dgm:t>
    </dgm:pt>
    <dgm:pt modelId="{8392C6CB-035C-4D5D-90B7-139612744872}" type="parTrans" cxnId="{DAF64F71-82D1-4827-AC11-4CC45AD92543}">
      <dgm:prSet/>
      <dgm:spPr/>
      <dgm:t>
        <a:bodyPr/>
        <a:lstStyle/>
        <a:p>
          <a:endParaRPr lang="en-US"/>
        </a:p>
      </dgm:t>
    </dgm:pt>
    <dgm:pt modelId="{18F4EBFD-4C10-4F6A-A21E-3DF5A8EA6BC0}" type="sibTrans" cxnId="{DAF64F71-82D1-4827-AC11-4CC45AD92543}">
      <dgm:prSet/>
      <dgm:spPr/>
      <dgm:t>
        <a:bodyPr/>
        <a:lstStyle/>
        <a:p>
          <a:endParaRPr lang="en-US"/>
        </a:p>
      </dgm:t>
    </dgm:pt>
    <dgm:pt modelId="{CB8B4CFA-6A22-4AD2-8277-631E551C5C24}">
      <dgm:prSet phldrT="[Text]"/>
      <dgm:spPr/>
      <dgm:t>
        <a:bodyPr/>
        <a:lstStyle/>
        <a:p>
          <a:r>
            <a:rPr lang="en-US" dirty="0"/>
            <a:t>Robust archiving</a:t>
          </a:r>
        </a:p>
      </dgm:t>
    </dgm:pt>
    <dgm:pt modelId="{4D62E97E-C861-4E09-9CDE-725C11D99F85}" type="parTrans" cxnId="{95878DEE-3792-43E4-88A3-1381EFB87764}">
      <dgm:prSet/>
      <dgm:spPr/>
      <dgm:t>
        <a:bodyPr/>
        <a:lstStyle/>
        <a:p>
          <a:endParaRPr lang="en-US"/>
        </a:p>
      </dgm:t>
    </dgm:pt>
    <dgm:pt modelId="{819C0F49-DF3E-41A0-ADB8-F93F3DA1C31C}" type="sibTrans" cxnId="{95878DEE-3792-43E4-88A3-1381EFB87764}">
      <dgm:prSet/>
      <dgm:spPr/>
      <dgm:t>
        <a:bodyPr/>
        <a:lstStyle/>
        <a:p>
          <a:endParaRPr lang="en-US"/>
        </a:p>
      </dgm:t>
    </dgm:pt>
    <dgm:pt modelId="{162DD01C-5928-4694-852F-933F86BA8741}">
      <dgm:prSet phldrT="[Text]"/>
      <dgm:spPr/>
      <dgm:t>
        <a:bodyPr/>
        <a:lstStyle/>
        <a:p>
          <a:r>
            <a:rPr lang="en-US" dirty="0"/>
            <a:t>Ability to screenshot user content</a:t>
          </a:r>
        </a:p>
      </dgm:t>
    </dgm:pt>
    <dgm:pt modelId="{302A96C1-A190-479F-A493-13BB8378D544}" type="parTrans" cxnId="{A0737FC8-F717-47CD-B4DE-ECEFCA785F01}">
      <dgm:prSet/>
      <dgm:spPr/>
      <dgm:t>
        <a:bodyPr/>
        <a:lstStyle/>
        <a:p>
          <a:endParaRPr lang="en-US"/>
        </a:p>
      </dgm:t>
    </dgm:pt>
    <dgm:pt modelId="{EFFF47B1-95EE-4103-AC8B-AC26A30556EC}" type="sibTrans" cxnId="{A0737FC8-F717-47CD-B4DE-ECEFCA785F01}">
      <dgm:prSet/>
      <dgm:spPr/>
      <dgm:t>
        <a:bodyPr/>
        <a:lstStyle/>
        <a:p>
          <a:endParaRPr lang="en-US"/>
        </a:p>
      </dgm:t>
    </dgm:pt>
    <dgm:pt modelId="{CE7B8B74-698E-4C15-A70B-C7322287F1BD}">
      <dgm:prSet phldrT="[Text]"/>
      <dgm:spPr/>
      <dgm:t>
        <a:bodyPr/>
        <a:lstStyle/>
        <a:p>
          <a:r>
            <a:rPr lang="en-US" dirty="0"/>
            <a:t>Closed encrypted environment w/ admin permissions</a:t>
          </a:r>
        </a:p>
      </dgm:t>
    </dgm:pt>
    <dgm:pt modelId="{1E9F6138-94B3-42AE-A6D1-17EC69A49E9E}" type="parTrans" cxnId="{EB5CC9EA-941A-4CF6-A5A8-B5BC14398803}">
      <dgm:prSet/>
      <dgm:spPr/>
      <dgm:t>
        <a:bodyPr/>
        <a:lstStyle/>
        <a:p>
          <a:endParaRPr lang="en-US"/>
        </a:p>
      </dgm:t>
    </dgm:pt>
    <dgm:pt modelId="{BAE4DF08-2798-42CF-9799-A17A13439AA9}" type="sibTrans" cxnId="{EB5CC9EA-941A-4CF6-A5A8-B5BC14398803}">
      <dgm:prSet/>
      <dgm:spPr/>
      <dgm:t>
        <a:bodyPr/>
        <a:lstStyle/>
        <a:p>
          <a:endParaRPr lang="en-US"/>
        </a:p>
      </dgm:t>
    </dgm:pt>
    <dgm:pt modelId="{F32B4D10-BB00-4A75-ADB3-B35CAFD00E81}">
      <dgm:prSet phldrT="[Text]" custT="1"/>
      <dgm:spPr/>
      <dgm:t>
        <a:bodyPr/>
        <a:lstStyle/>
        <a:p>
          <a:r>
            <a:rPr lang="en-US" sz="900" dirty="0"/>
            <a:t>Ability to adjust encryption levels for user groups</a:t>
          </a:r>
        </a:p>
      </dgm:t>
    </dgm:pt>
    <dgm:pt modelId="{E7028C00-01C8-4CA3-B483-D5431BE4C777}" type="parTrans" cxnId="{EFB8E45E-7CF4-433E-A883-FB9E702C0496}">
      <dgm:prSet/>
      <dgm:spPr/>
      <dgm:t>
        <a:bodyPr/>
        <a:lstStyle/>
        <a:p>
          <a:endParaRPr lang="en-US"/>
        </a:p>
      </dgm:t>
    </dgm:pt>
    <dgm:pt modelId="{3DBBE13B-AE57-4964-889F-C5C223F2F5C8}" type="sibTrans" cxnId="{EFB8E45E-7CF4-433E-A883-FB9E702C0496}">
      <dgm:prSet/>
      <dgm:spPr/>
      <dgm:t>
        <a:bodyPr/>
        <a:lstStyle/>
        <a:p>
          <a:endParaRPr lang="en-US"/>
        </a:p>
      </dgm:t>
    </dgm:pt>
    <dgm:pt modelId="{3D26FB39-401C-4CDF-B79F-20E1F9AD35C8}">
      <dgm:prSet phldrT="[Text]" custT="1"/>
      <dgm:spPr/>
      <dgm:t>
        <a:bodyPr/>
        <a:lstStyle/>
        <a:p>
          <a:r>
            <a:rPr lang="en-US" sz="900" dirty="0"/>
            <a:t>Encrypted messaging and notifications broadcasting for all users</a:t>
          </a:r>
        </a:p>
      </dgm:t>
    </dgm:pt>
    <dgm:pt modelId="{90BACBA8-7E43-4322-86EB-C6CF6E8723C4}" type="parTrans" cxnId="{8667B814-28C6-4584-B089-BEEE3DB1A9E8}">
      <dgm:prSet/>
      <dgm:spPr/>
      <dgm:t>
        <a:bodyPr/>
        <a:lstStyle/>
        <a:p>
          <a:endParaRPr lang="en-US"/>
        </a:p>
      </dgm:t>
    </dgm:pt>
    <dgm:pt modelId="{DB68368A-AA3E-4CD5-9850-DB88B5288944}" type="sibTrans" cxnId="{8667B814-28C6-4584-B089-BEEE3DB1A9E8}">
      <dgm:prSet/>
      <dgm:spPr/>
      <dgm:t>
        <a:bodyPr/>
        <a:lstStyle/>
        <a:p>
          <a:endParaRPr lang="en-US"/>
        </a:p>
      </dgm:t>
    </dgm:pt>
    <dgm:pt modelId="{A5A66E45-DCBA-4744-9AC9-A54EF4AEB62C}" type="pres">
      <dgm:prSet presAssocID="{EA35CFA8-421A-4E05-B5F4-C5BCD67F5803}" presName="Name0" presStyleCnt="0">
        <dgm:presLayoutVars>
          <dgm:chMax val="1"/>
          <dgm:dir/>
          <dgm:animLvl val="ctr"/>
          <dgm:resizeHandles val="exact"/>
        </dgm:presLayoutVars>
      </dgm:prSet>
      <dgm:spPr/>
    </dgm:pt>
    <dgm:pt modelId="{20B4670D-8541-4E5B-B879-E369E8B8F277}" type="pres">
      <dgm:prSet presAssocID="{A42E38F3-290B-4E8F-B840-BDFE8E472AAE}" presName="centerShape" presStyleLbl="node0" presStyleIdx="0" presStyleCnt="1" custScaleX="102999" custScaleY="106723"/>
      <dgm:spPr/>
    </dgm:pt>
    <dgm:pt modelId="{9CBD718E-B60A-4B07-890E-3ADEEB40E3E6}" type="pres">
      <dgm:prSet presAssocID="{36CB23AE-39D2-4915-B9F6-C0561587FC28}" presName="node" presStyleLbl="node1" presStyleIdx="0" presStyleCnt="6">
        <dgm:presLayoutVars>
          <dgm:bulletEnabled val="1"/>
        </dgm:presLayoutVars>
      </dgm:prSet>
      <dgm:spPr/>
    </dgm:pt>
    <dgm:pt modelId="{63F104DC-7905-4A59-8662-4EE8C4D64027}" type="pres">
      <dgm:prSet presAssocID="{36CB23AE-39D2-4915-B9F6-C0561587FC28}" presName="dummy" presStyleCnt="0"/>
      <dgm:spPr/>
    </dgm:pt>
    <dgm:pt modelId="{74E8D62C-4028-4A89-9403-55462B3A327E}" type="pres">
      <dgm:prSet presAssocID="{18F4EBFD-4C10-4F6A-A21E-3DF5A8EA6BC0}" presName="sibTrans" presStyleLbl="sibTrans2D1" presStyleIdx="0" presStyleCnt="6"/>
      <dgm:spPr/>
    </dgm:pt>
    <dgm:pt modelId="{306DFD82-580E-4859-B714-C687ED3DDA05}" type="pres">
      <dgm:prSet presAssocID="{CB8B4CFA-6A22-4AD2-8277-631E551C5C24}" presName="node" presStyleLbl="node1" presStyleIdx="1" presStyleCnt="6">
        <dgm:presLayoutVars>
          <dgm:bulletEnabled val="1"/>
        </dgm:presLayoutVars>
      </dgm:prSet>
      <dgm:spPr/>
    </dgm:pt>
    <dgm:pt modelId="{25A0B458-E227-455B-8B02-AE59A781668F}" type="pres">
      <dgm:prSet presAssocID="{CB8B4CFA-6A22-4AD2-8277-631E551C5C24}" presName="dummy" presStyleCnt="0"/>
      <dgm:spPr/>
    </dgm:pt>
    <dgm:pt modelId="{324AF56F-E0A3-411E-8E31-96478F444205}" type="pres">
      <dgm:prSet presAssocID="{819C0F49-DF3E-41A0-ADB8-F93F3DA1C31C}" presName="sibTrans" presStyleLbl="sibTrans2D1" presStyleIdx="1" presStyleCnt="6"/>
      <dgm:spPr/>
    </dgm:pt>
    <dgm:pt modelId="{937E3397-5B26-41E4-8A2B-CEEF981C052A}" type="pres">
      <dgm:prSet presAssocID="{162DD01C-5928-4694-852F-933F86BA8741}" presName="node" presStyleLbl="node1" presStyleIdx="2" presStyleCnt="6">
        <dgm:presLayoutVars>
          <dgm:bulletEnabled val="1"/>
        </dgm:presLayoutVars>
      </dgm:prSet>
      <dgm:spPr/>
    </dgm:pt>
    <dgm:pt modelId="{E6F34A26-BD48-4E06-B03B-A3D728CB51B9}" type="pres">
      <dgm:prSet presAssocID="{162DD01C-5928-4694-852F-933F86BA8741}" presName="dummy" presStyleCnt="0"/>
      <dgm:spPr/>
    </dgm:pt>
    <dgm:pt modelId="{159F6BAD-FC5C-4B13-B291-261411A15FFC}" type="pres">
      <dgm:prSet presAssocID="{EFFF47B1-95EE-4103-AC8B-AC26A30556EC}" presName="sibTrans" presStyleLbl="sibTrans2D1" presStyleIdx="2" presStyleCnt="6"/>
      <dgm:spPr/>
    </dgm:pt>
    <dgm:pt modelId="{E3700E99-C03D-4F5C-BFD6-A4A09125C681}" type="pres">
      <dgm:prSet presAssocID="{CE7B8B74-698E-4C15-A70B-C7322287F1BD}" presName="node" presStyleLbl="node1" presStyleIdx="3" presStyleCnt="6">
        <dgm:presLayoutVars>
          <dgm:bulletEnabled val="1"/>
        </dgm:presLayoutVars>
      </dgm:prSet>
      <dgm:spPr/>
    </dgm:pt>
    <dgm:pt modelId="{31969142-A2BE-4276-ACB6-2349A32F824D}" type="pres">
      <dgm:prSet presAssocID="{CE7B8B74-698E-4C15-A70B-C7322287F1BD}" presName="dummy" presStyleCnt="0"/>
      <dgm:spPr/>
    </dgm:pt>
    <dgm:pt modelId="{59220A59-84F5-451A-A4BC-E068A84067C5}" type="pres">
      <dgm:prSet presAssocID="{BAE4DF08-2798-42CF-9799-A17A13439AA9}" presName="sibTrans" presStyleLbl="sibTrans2D1" presStyleIdx="3" presStyleCnt="6"/>
      <dgm:spPr/>
    </dgm:pt>
    <dgm:pt modelId="{63271BBF-8B58-43DA-B396-2A9E8ABE708D}" type="pres">
      <dgm:prSet presAssocID="{F32B4D10-BB00-4A75-ADB3-B35CAFD00E81}" presName="node" presStyleLbl="node1" presStyleIdx="4" presStyleCnt="6">
        <dgm:presLayoutVars>
          <dgm:bulletEnabled val="1"/>
        </dgm:presLayoutVars>
      </dgm:prSet>
      <dgm:spPr/>
    </dgm:pt>
    <dgm:pt modelId="{5E1EBD8F-393F-4321-B1F4-56DE431B006A}" type="pres">
      <dgm:prSet presAssocID="{F32B4D10-BB00-4A75-ADB3-B35CAFD00E81}" presName="dummy" presStyleCnt="0"/>
      <dgm:spPr/>
    </dgm:pt>
    <dgm:pt modelId="{3945F186-B9F3-430A-8E9E-95139477A06A}" type="pres">
      <dgm:prSet presAssocID="{3DBBE13B-AE57-4964-889F-C5C223F2F5C8}" presName="sibTrans" presStyleLbl="sibTrans2D1" presStyleIdx="4" presStyleCnt="6"/>
      <dgm:spPr/>
    </dgm:pt>
    <dgm:pt modelId="{D00717A6-6E6B-4CB4-B5DE-1B9960066240}" type="pres">
      <dgm:prSet presAssocID="{3D26FB39-401C-4CDF-B79F-20E1F9AD35C8}" presName="node" presStyleLbl="node1" presStyleIdx="5" presStyleCnt="6">
        <dgm:presLayoutVars>
          <dgm:bulletEnabled val="1"/>
        </dgm:presLayoutVars>
      </dgm:prSet>
      <dgm:spPr/>
    </dgm:pt>
    <dgm:pt modelId="{CCB1D3F8-2F2B-410C-973C-FBB9ADC63832}" type="pres">
      <dgm:prSet presAssocID="{3D26FB39-401C-4CDF-B79F-20E1F9AD35C8}" presName="dummy" presStyleCnt="0"/>
      <dgm:spPr/>
    </dgm:pt>
    <dgm:pt modelId="{54D44FB1-D380-409F-AEE4-A032263F56BF}" type="pres">
      <dgm:prSet presAssocID="{DB68368A-AA3E-4CD5-9850-DB88B5288944}" presName="sibTrans" presStyleLbl="sibTrans2D1" presStyleIdx="5" presStyleCnt="6"/>
      <dgm:spPr/>
    </dgm:pt>
  </dgm:ptLst>
  <dgm:cxnLst>
    <dgm:cxn modelId="{8667B814-28C6-4584-B089-BEEE3DB1A9E8}" srcId="{A42E38F3-290B-4E8F-B840-BDFE8E472AAE}" destId="{3D26FB39-401C-4CDF-B79F-20E1F9AD35C8}" srcOrd="5" destOrd="0" parTransId="{90BACBA8-7E43-4322-86EB-C6CF6E8723C4}" sibTransId="{DB68368A-AA3E-4CD5-9850-DB88B5288944}"/>
    <dgm:cxn modelId="{C8D9842E-A65D-4470-ABC3-32ABB545EFC0}" srcId="{EA35CFA8-421A-4E05-B5F4-C5BCD67F5803}" destId="{A42E38F3-290B-4E8F-B840-BDFE8E472AAE}" srcOrd="0" destOrd="0" parTransId="{45560EFE-C076-4D55-8724-524AF1619A75}" sibTransId="{5A9FE374-6634-461C-A293-C8D0150C9B95}"/>
    <dgm:cxn modelId="{66DCF039-6C14-4EFC-A92A-5AFDCBCEBE78}" type="presOf" srcId="{EA35CFA8-421A-4E05-B5F4-C5BCD67F5803}" destId="{A5A66E45-DCBA-4744-9AC9-A54EF4AEB62C}" srcOrd="0" destOrd="0" presId="urn:microsoft.com/office/officeart/2005/8/layout/radial6"/>
    <dgm:cxn modelId="{EFB8E45E-7CF4-433E-A883-FB9E702C0496}" srcId="{A42E38F3-290B-4E8F-B840-BDFE8E472AAE}" destId="{F32B4D10-BB00-4A75-ADB3-B35CAFD00E81}" srcOrd="4" destOrd="0" parTransId="{E7028C00-01C8-4CA3-B483-D5431BE4C777}" sibTransId="{3DBBE13B-AE57-4964-889F-C5C223F2F5C8}"/>
    <dgm:cxn modelId="{C7984A63-EDF0-4E24-8871-ABBA8539C5CB}" type="presOf" srcId="{DB68368A-AA3E-4CD5-9850-DB88B5288944}" destId="{54D44FB1-D380-409F-AEE4-A032263F56BF}" srcOrd="0" destOrd="0" presId="urn:microsoft.com/office/officeart/2005/8/layout/radial6"/>
    <dgm:cxn modelId="{DAF64F71-82D1-4827-AC11-4CC45AD92543}" srcId="{A42E38F3-290B-4E8F-B840-BDFE8E472AAE}" destId="{36CB23AE-39D2-4915-B9F6-C0561587FC28}" srcOrd="0" destOrd="0" parTransId="{8392C6CB-035C-4D5D-90B7-139612744872}" sibTransId="{18F4EBFD-4C10-4F6A-A21E-3DF5A8EA6BC0}"/>
    <dgm:cxn modelId="{A4C2FA73-5500-4269-9591-2811CAF0009B}" type="presOf" srcId="{CB8B4CFA-6A22-4AD2-8277-631E551C5C24}" destId="{306DFD82-580E-4859-B714-C687ED3DDA05}" srcOrd="0" destOrd="0" presId="urn:microsoft.com/office/officeart/2005/8/layout/radial6"/>
    <dgm:cxn modelId="{6C197977-1C9F-42E0-8DE5-CF7715EBE6A7}" type="presOf" srcId="{3DBBE13B-AE57-4964-889F-C5C223F2F5C8}" destId="{3945F186-B9F3-430A-8E9E-95139477A06A}" srcOrd="0" destOrd="0" presId="urn:microsoft.com/office/officeart/2005/8/layout/radial6"/>
    <dgm:cxn modelId="{B1823F79-2A8F-48E9-A6E0-B355B1F6F5EA}" type="presOf" srcId="{F32B4D10-BB00-4A75-ADB3-B35CAFD00E81}" destId="{63271BBF-8B58-43DA-B396-2A9E8ABE708D}" srcOrd="0" destOrd="0" presId="urn:microsoft.com/office/officeart/2005/8/layout/radial6"/>
    <dgm:cxn modelId="{51B3727E-760C-403D-BAE6-66CE8E1D5546}" type="presOf" srcId="{EFFF47B1-95EE-4103-AC8B-AC26A30556EC}" destId="{159F6BAD-FC5C-4B13-B291-261411A15FFC}" srcOrd="0" destOrd="0" presId="urn:microsoft.com/office/officeart/2005/8/layout/radial6"/>
    <dgm:cxn modelId="{6E4E647F-5EC6-4A6C-8734-26B9BA6C271A}" type="presOf" srcId="{819C0F49-DF3E-41A0-ADB8-F93F3DA1C31C}" destId="{324AF56F-E0A3-411E-8E31-96478F444205}" srcOrd="0" destOrd="0" presId="urn:microsoft.com/office/officeart/2005/8/layout/radial6"/>
    <dgm:cxn modelId="{1003F47F-FB22-4DC2-A001-C7A984413652}" type="presOf" srcId="{A42E38F3-290B-4E8F-B840-BDFE8E472AAE}" destId="{20B4670D-8541-4E5B-B879-E369E8B8F277}" srcOrd="0" destOrd="0" presId="urn:microsoft.com/office/officeart/2005/8/layout/radial6"/>
    <dgm:cxn modelId="{4BC401AA-36BC-469B-8F75-912DB93C6156}" type="presOf" srcId="{162DD01C-5928-4694-852F-933F86BA8741}" destId="{937E3397-5B26-41E4-8A2B-CEEF981C052A}" srcOrd="0" destOrd="0" presId="urn:microsoft.com/office/officeart/2005/8/layout/radial6"/>
    <dgm:cxn modelId="{37C2CEAF-2141-4CA2-9144-A51883550EC5}" type="presOf" srcId="{BAE4DF08-2798-42CF-9799-A17A13439AA9}" destId="{59220A59-84F5-451A-A4BC-E068A84067C5}" srcOrd="0" destOrd="0" presId="urn:microsoft.com/office/officeart/2005/8/layout/radial6"/>
    <dgm:cxn modelId="{FAB0EEC7-6A4B-4D53-89FA-B4CD31E483BD}" type="presOf" srcId="{18F4EBFD-4C10-4F6A-A21E-3DF5A8EA6BC0}" destId="{74E8D62C-4028-4A89-9403-55462B3A327E}" srcOrd="0" destOrd="0" presId="urn:microsoft.com/office/officeart/2005/8/layout/radial6"/>
    <dgm:cxn modelId="{A0737FC8-F717-47CD-B4DE-ECEFCA785F01}" srcId="{A42E38F3-290B-4E8F-B840-BDFE8E472AAE}" destId="{162DD01C-5928-4694-852F-933F86BA8741}" srcOrd="2" destOrd="0" parTransId="{302A96C1-A190-479F-A493-13BB8378D544}" sibTransId="{EFFF47B1-95EE-4103-AC8B-AC26A30556EC}"/>
    <dgm:cxn modelId="{EB5CC9EA-941A-4CF6-A5A8-B5BC14398803}" srcId="{A42E38F3-290B-4E8F-B840-BDFE8E472AAE}" destId="{CE7B8B74-698E-4C15-A70B-C7322287F1BD}" srcOrd="3" destOrd="0" parTransId="{1E9F6138-94B3-42AE-A6D1-17EC69A49E9E}" sibTransId="{BAE4DF08-2798-42CF-9799-A17A13439AA9}"/>
    <dgm:cxn modelId="{95878DEE-3792-43E4-88A3-1381EFB87764}" srcId="{A42E38F3-290B-4E8F-B840-BDFE8E472AAE}" destId="{CB8B4CFA-6A22-4AD2-8277-631E551C5C24}" srcOrd="1" destOrd="0" parTransId="{4D62E97E-C861-4E09-9CDE-725C11D99F85}" sibTransId="{819C0F49-DF3E-41A0-ADB8-F93F3DA1C31C}"/>
    <dgm:cxn modelId="{BBD3E2F0-EEEF-4384-AB51-37D893EF7EA5}" type="presOf" srcId="{36CB23AE-39D2-4915-B9F6-C0561587FC28}" destId="{9CBD718E-B60A-4B07-890E-3ADEEB40E3E6}" srcOrd="0" destOrd="0" presId="urn:microsoft.com/office/officeart/2005/8/layout/radial6"/>
    <dgm:cxn modelId="{022E61F4-B733-4672-BE0E-67F3D6FEABFB}" type="presOf" srcId="{CE7B8B74-698E-4C15-A70B-C7322287F1BD}" destId="{E3700E99-C03D-4F5C-BFD6-A4A09125C681}" srcOrd="0" destOrd="0" presId="urn:microsoft.com/office/officeart/2005/8/layout/radial6"/>
    <dgm:cxn modelId="{541C90FB-9C2A-47C0-8546-498D767DCBE7}" type="presOf" srcId="{3D26FB39-401C-4CDF-B79F-20E1F9AD35C8}" destId="{D00717A6-6E6B-4CB4-B5DE-1B9960066240}" srcOrd="0" destOrd="0" presId="urn:microsoft.com/office/officeart/2005/8/layout/radial6"/>
    <dgm:cxn modelId="{5525BC32-5CCB-4CE0-8B10-4E47B4828178}" type="presParOf" srcId="{A5A66E45-DCBA-4744-9AC9-A54EF4AEB62C}" destId="{20B4670D-8541-4E5B-B879-E369E8B8F277}" srcOrd="0" destOrd="0" presId="urn:microsoft.com/office/officeart/2005/8/layout/radial6"/>
    <dgm:cxn modelId="{F5F78D21-7A23-4A91-9270-F4EE28DF9663}" type="presParOf" srcId="{A5A66E45-DCBA-4744-9AC9-A54EF4AEB62C}" destId="{9CBD718E-B60A-4B07-890E-3ADEEB40E3E6}" srcOrd="1" destOrd="0" presId="urn:microsoft.com/office/officeart/2005/8/layout/radial6"/>
    <dgm:cxn modelId="{56D6607E-7430-43DE-930C-37AA0422D980}" type="presParOf" srcId="{A5A66E45-DCBA-4744-9AC9-A54EF4AEB62C}" destId="{63F104DC-7905-4A59-8662-4EE8C4D64027}" srcOrd="2" destOrd="0" presId="urn:microsoft.com/office/officeart/2005/8/layout/radial6"/>
    <dgm:cxn modelId="{205B6E83-B202-4916-8503-9130D9CD4DAD}" type="presParOf" srcId="{A5A66E45-DCBA-4744-9AC9-A54EF4AEB62C}" destId="{74E8D62C-4028-4A89-9403-55462B3A327E}" srcOrd="3" destOrd="0" presId="urn:microsoft.com/office/officeart/2005/8/layout/radial6"/>
    <dgm:cxn modelId="{1CFFD347-7655-4CA1-8694-D2160F785566}" type="presParOf" srcId="{A5A66E45-DCBA-4744-9AC9-A54EF4AEB62C}" destId="{306DFD82-580E-4859-B714-C687ED3DDA05}" srcOrd="4" destOrd="0" presId="urn:microsoft.com/office/officeart/2005/8/layout/radial6"/>
    <dgm:cxn modelId="{3A44298C-6261-4CC9-BD03-CE3081F50B1E}" type="presParOf" srcId="{A5A66E45-DCBA-4744-9AC9-A54EF4AEB62C}" destId="{25A0B458-E227-455B-8B02-AE59A781668F}" srcOrd="5" destOrd="0" presId="urn:microsoft.com/office/officeart/2005/8/layout/radial6"/>
    <dgm:cxn modelId="{5905BC25-CDC6-4D9C-99D5-60CFEB09FC0F}" type="presParOf" srcId="{A5A66E45-DCBA-4744-9AC9-A54EF4AEB62C}" destId="{324AF56F-E0A3-411E-8E31-96478F444205}" srcOrd="6" destOrd="0" presId="urn:microsoft.com/office/officeart/2005/8/layout/radial6"/>
    <dgm:cxn modelId="{5CCB23D3-B738-4C50-B976-D8ECA0A609CF}" type="presParOf" srcId="{A5A66E45-DCBA-4744-9AC9-A54EF4AEB62C}" destId="{937E3397-5B26-41E4-8A2B-CEEF981C052A}" srcOrd="7" destOrd="0" presId="urn:microsoft.com/office/officeart/2005/8/layout/radial6"/>
    <dgm:cxn modelId="{A348DF4A-E9B8-4068-BC66-49A5D28E3E2A}" type="presParOf" srcId="{A5A66E45-DCBA-4744-9AC9-A54EF4AEB62C}" destId="{E6F34A26-BD48-4E06-B03B-A3D728CB51B9}" srcOrd="8" destOrd="0" presId="urn:microsoft.com/office/officeart/2005/8/layout/radial6"/>
    <dgm:cxn modelId="{2D19E7BD-3BA7-49FD-9927-6EFBFC7D7C13}" type="presParOf" srcId="{A5A66E45-DCBA-4744-9AC9-A54EF4AEB62C}" destId="{159F6BAD-FC5C-4B13-B291-261411A15FFC}" srcOrd="9" destOrd="0" presId="urn:microsoft.com/office/officeart/2005/8/layout/radial6"/>
    <dgm:cxn modelId="{55A32803-0AC6-43AA-B2BC-5C79CA5D49CB}" type="presParOf" srcId="{A5A66E45-DCBA-4744-9AC9-A54EF4AEB62C}" destId="{E3700E99-C03D-4F5C-BFD6-A4A09125C681}" srcOrd="10" destOrd="0" presId="urn:microsoft.com/office/officeart/2005/8/layout/radial6"/>
    <dgm:cxn modelId="{8D2C6BEC-BBB8-4AD6-98E6-C291C029650E}" type="presParOf" srcId="{A5A66E45-DCBA-4744-9AC9-A54EF4AEB62C}" destId="{31969142-A2BE-4276-ACB6-2349A32F824D}" srcOrd="11" destOrd="0" presId="urn:microsoft.com/office/officeart/2005/8/layout/radial6"/>
    <dgm:cxn modelId="{CBB44A32-59FF-43EC-88A8-1CF37E6EA9D8}" type="presParOf" srcId="{A5A66E45-DCBA-4744-9AC9-A54EF4AEB62C}" destId="{59220A59-84F5-451A-A4BC-E068A84067C5}" srcOrd="12" destOrd="0" presId="urn:microsoft.com/office/officeart/2005/8/layout/radial6"/>
    <dgm:cxn modelId="{1B8FD043-44D5-4D67-8720-214E45971553}" type="presParOf" srcId="{A5A66E45-DCBA-4744-9AC9-A54EF4AEB62C}" destId="{63271BBF-8B58-43DA-B396-2A9E8ABE708D}" srcOrd="13" destOrd="0" presId="urn:microsoft.com/office/officeart/2005/8/layout/radial6"/>
    <dgm:cxn modelId="{05F108DD-3010-4F23-AF09-85943D5975C0}" type="presParOf" srcId="{A5A66E45-DCBA-4744-9AC9-A54EF4AEB62C}" destId="{5E1EBD8F-393F-4321-B1F4-56DE431B006A}" srcOrd="14" destOrd="0" presId="urn:microsoft.com/office/officeart/2005/8/layout/radial6"/>
    <dgm:cxn modelId="{13D9ED7B-C81B-45FC-B696-4D55C19054B7}" type="presParOf" srcId="{A5A66E45-DCBA-4744-9AC9-A54EF4AEB62C}" destId="{3945F186-B9F3-430A-8E9E-95139477A06A}" srcOrd="15" destOrd="0" presId="urn:microsoft.com/office/officeart/2005/8/layout/radial6"/>
    <dgm:cxn modelId="{3FFCA1B2-3DA0-4ADF-BA01-2486E63601DD}" type="presParOf" srcId="{A5A66E45-DCBA-4744-9AC9-A54EF4AEB62C}" destId="{D00717A6-6E6B-4CB4-B5DE-1B9960066240}" srcOrd="16" destOrd="0" presId="urn:microsoft.com/office/officeart/2005/8/layout/radial6"/>
    <dgm:cxn modelId="{AD0588F3-07D8-436D-9A42-1B3194993029}" type="presParOf" srcId="{A5A66E45-DCBA-4744-9AC9-A54EF4AEB62C}" destId="{CCB1D3F8-2F2B-410C-973C-FBB9ADC63832}" srcOrd="17" destOrd="0" presId="urn:microsoft.com/office/officeart/2005/8/layout/radial6"/>
    <dgm:cxn modelId="{9F005964-F60C-4C98-B4C0-9AE776D77D1C}" type="presParOf" srcId="{A5A66E45-DCBA-4744-9AC9-A54EF4AEB62C}" destId="{54D44FB1-D380-409F-AEE4-A032263F56BF}"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93CB3-2C0E-4A22-B72F-3AF4B6955CDC}">
      <dsp:nvSpPr>
        <dsp:cNvPr id="0" name=""/>
        <dsp:cNvSpPr/>
      </dsp:nvSpPr>
      <dsp:spPr>
        <a:xfrm>
          <a:off x="-5187434" y="-794574"/>
          <a:ext cx="6177374" cy="6177374"/>
        </a:xfrm>
        <a:prstGeom prst="blockArc">
          <a:avLst>
            <a:gd name="adj1" fmla="val 18900000"/>
            <a:gd name="adj2" fmla="val 2700000"/>
            <a:gd name="adj3" fmla="val 35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4FBFA-B417-400C-B08C-3B0F202AE911}">
      <dsp:nvSpPr>
        <dsp:cNvPr id="0" name=""/>
        <dsp:cNvSpPr/>
      </dsp:nvSpPr>
      <dsp:spPr>
        <a:xfrm>
          <a:off x="369203" y="241615"/>
          <a:ext cx="7950473" cy="48304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One of the first encrypted social and messaging platform</a:t>
          </a:r>
        </a:p>
      </dsp:txBody>
      <dsp:txXfrm>
        <a:off x="369203" y="241615"/>
        <a:ext cx="7950473" cy="483048"/>
      </dsp:txXfrm>
    </dsp:sp>
    <dsp:sp modelId="{123F666F-A03B-46BE-899C-B0BC57C9AAC1}">
      <dsp:nvSpPr>
        <dsp:cNvPr id="0" name=""/>
        <dsp:cNvSpPr/>
      </dsp:nvSpPr>
      <dsp:spPr>
        <a:xfrm>
          <a:off x="67298" y="181234"/>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75CBF-3BCB-44D0-B12A-364589130F19}">
      <dsp:nvSpPr>
        <dsp:cNvPr id="0" name=""/>
        <dsp:cNvSpPr/>
      </dsp:nvSpPr>
      <dsp:spPr>
        <a:xfrm>
          <a:off x="766543" y="966096"/>
          <a:ext cx="7553133" cy="48304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Management and development team with extensive experience in application based technologies</a:t>
          </a:r>
        </a:p>
      </dsp:txBody>
      <dsp:txXfrm>
        <a:off x="766543" y="966096"/>
        <a:ext cx="7553133" cy="483048"/>
      </dsp:txXfrm>
    </dsp:sp>
    <dsp:sp modelId="{4ACB4F18-993A-4A46-97D1-602FD9E9AB13}">
      <dsp:nvSpPr>
        <dsp:cNvPr id="0" name=""/>
        <dsp:cNvSpPr/>
      </dsp:nvSpPr>
      <dsp:spPr>
        <a:xfrm>
          <a:off x="464638" y="905715"/>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F62D8B-AC8C-4AE0-8149-C6CF7DBECB4F}">
      <dsp:nvSpPr>
        <dsp:cNvPr id="0" name=""/>
        <dsp:cNvSpPr/>
      </dsp:nvSpPr>
      <dsp:spPr>
        <a:xfrm>
          <a:off x="948237" y="1690577"/>
          <a:ext cx="7371439" cy="48304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Advantages of Blockchain to create a trusted and reliable network</a:t>
          </a:r>
        </a:p>
      </dsp:txBody>
      <dsp:txXfrm>
        <a:off x="948237" y="1690577"/>
        <a:ext cx="7371439" cy="483048"/>
      </dsp:txXfrm>
    </dsp:sp>
    <dsp:sp modelId="{ECF9D110-1F8A-43E0-9961-87D45E1E0FD7}">
      <dsp:nvSpPr>
        <dsp:cNvPr id="0" name=""/>
        <dsp:cNvSpPr/>
      </dsp:nvSpPr>
      <dsp:spPr>
        <a:xfrm>
          <a:off x="646332" y="1630196"/>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857BA-6A0D-40F8-BF6D-CB26CAF0673F}">
      <dsp:nvSpPr>
        <dsp:cNvPr id="0" name=""/>
        <dsp:cNvSpPr/>
      </dsp:nvSpPr>
      <dsp:spPr>
        <a:xfrm>
          <a:off x="948237" y="2414599"/>
          <a:ext cx="7371439" cy="48304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a:t>Proprietary technology</a:t>
          </a:r>
        </a:p>
      </dsp:txBody>
      <dsp:txXfrm>
        <a:off x="948237" y="2414599"/>
        <a:ext cx="7371439" cy="483048"/>
      </dsp:txXfrm>
    </dsp:sp>
    <dsp:sp modelId="{4782DD4E-263A-49D0-99D8-3E735258DAB7}">
      <dsp:nvSpPr>
        <dsp:cNvPr id="0" name=""/>
        <dsp:cNvSpPr/>
      </dsp:nvSpPr>
      <dsp:spPr>
        <a:xfrm>
          <a:off x="646332" y="2354218"/>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CB46B-D396-42AD-9A38-A91E733C2146}">
      <dsp:nvSpPr>
        <dsp:cNvPr id="0" name=""/>
        <dsp:cNvSpPr/>
      </dsp:nvSpPr>
      <dsp:spPr>
        <a:xfrm>
          <a:off x="766543" y="3139080"/>
          <a:ext cx="7553133" cy="48304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Easy to scale and manage the DatChat platform for a large user base</a:t>
          </a:r>
        </a:p>
      </dsp:txBody>
      <dsp:txXfrm>
        <a:off x="766543" y="3139080"/>
        <a:ext cx="7553133" cy="483048"/>
      </dsp:txXfrm>
    </dsp:sp>
    <dsp:sp modelId="{6239A338-882F-4FE7-8A1C-9EC2EE91C67A}">
      <dsp:nvSpPr>
        <dsp:cNvPr id="0" name=""/>
        <dsp:cNvSpPr/>
      </dsp:nvSpPr>
      <dsp:spPr>
        <a:xfrm>
          <a:off x="464638" y="3078698"/>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E0C0B9-C284-4858-A9C1-B877D1570A5F}">
      <dsp:nvSpPr>
        <dsp:cNvPr id="0" name=""/>
        <dsp:cNvSpPr/>
      </dsp:nvSpPr>
      <dsp:spPr>
        <a:xfrm>
          <a:off x="369203" y="3863560"/>
          <a:ext cx="7950473" cy="48304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4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Fast growing cyber security and privacy industry expected to reach $190 billion per year by 2028</a:t>
          </a:r>
          <a:r>
            <a:rPr lang="en-US" sz="1400" kern="1200" baseline="30000" dirty="0"/>
            <a:t>1</a:t>
          </a:r>
          <a:r>
            <a:rPr lang="en-US" sz="1400" kern="1200" dirty="0"/>
            <a:t> </a:t>
          </a:r>
        </a:p>
      </dsp:txBody>
      <dsp:txXfrm>
        <a:off x="369203" y="3863560"/>
        <a:ext cx="7950473" cy="483048"/>
      </dsp:txXfrm>
    </dsp:sp>
    <dsp:sp modelId="{2AEDECEF-B1EA-4ECD-8C28-7588C754C5D7}">
      <dsp:nvSpPr>
        <dsp:cNvPr id="0" name=""/>
        <dsp:cNvSpPr/>
      </dsp:nvSpPr>
      <dsp:spPr>
        <a:xfrm>
          <a:off x="67298" y="3803179"/>
          <a:ext cx="603810" cy="60381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08802-12DB-4B7A-9375-674DE2517D37}">
      <dsp:nvSpPr>
        <dsp:cNvPr id="0" name=""/>
        <dsp:cNvSpPr/>
      </dsp:nvSpPr>
      <dsp:spPr>
        <a:xfrm>
          <a:off x="0" y="28059"/>
          <a:ext cx="8449465" cy="449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Extensive User Ability to Limit Message Availability to Recipients</a:t>
          </a:r>
        </a:p>
      </dsp:txBody>
      <dsp:txXfrm>
        <a:off x="21932" y="49991"/>
        <a:ext cx="8405601" cy="405416"/>
      </dsp:txXfrm>
    </dsp:sp>
    <dsp:sp modelId="{1A77137A-80F5-4FDE-81B2-435D28361D22}">
      <dsp:nvSpPr>
        <dsp:cNvPr id="0" name=""/>
        <dsp:cNvSpPr/>
      </dsp:nvSpPr>
      <dsp:spPr>
        <a:xfrm>
          <a:off x="0" y="477339"/>
          <a:ext cx="8449465" cy="43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71" tIns="17780" rIns="99568" bIns="1778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Users can control the amount of views or time a message they send is available to the recipient or recipients in a group message</a:t>
          </a:r>
        </a:p>
      </dsp:txBody>
      <dsp:txXfrm>
        <a:off x="0" y="477339"/>
        <a:ext cx="8449465" cy="434700"/>
      </dsp:txXfrm>
    </dsp:sp>
    <dsp:sp modelId="{28F27AF7-B9F5-49BE-8E3B-C8FD5AD054AA}">
      <dsp:nvSpPr>
        <dsp:cNvPr id="0" name=""/>
        <dsp:cNvSpPr/>
      </dsp:nvSpPr>
      <dsp:spPr>
        <a:xfrm>
          <a:off x="0" y="912039"/>
          <a:ext cx="8449465" cy="449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User Control over Sent Messages</a:t>
          </a:r>
        </a:p>
      </dsp:txBody>
      <dsp:txXfrm>
        <a:off x="21932" y="933971"/>
        <a:ext cx="8405601" cy="405416"/>
      </dsp:txXfrm>
    </dsp:sp>
    <dsp:sp modelId="{331BE02D-34E8-4CDA-B37A-D4D89817D08B}">
      <dsp:nvSpPr>
        <dsp:cNvPr id="0" name=""/>
        <dsp:cNvSpPr/>
      </dsp:nvSpPr>
      <dsp:spPr>
        <a:xfrm>
          <a:off x="0" y="1361319"/>
          <a:ext cx="8449465"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71" tIns="17780" rIns="99568" bIns="1778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Users may unilaterally delete messages off a recipient’s device</a:t>
          </a:r>
        </a:p>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Users may also unilaterally delete or “Nuke” entire conversations off a recipient’s device</a:t>
          </a:r>
        </a:p>
      </dsp:txBody>
      <dsp:txXfrm>
        <a:off x="0" y="1361319"/>
        <a:ext cx="8449465" cy="471960"/>
      </dsp:txXfrm>
    </dsp:sp>
    <dsp:sp modelId="{36727C53-D907-4868-98AD-F89E44081F61}">
      <dsp:nvSpPr>
        <dsp:cNvPr id="0" name=""/>
        <dsp:cNvSpPr/>
      </dsp:nvSpPr>
      <dsp:spPr>
        <a:xfrm>
          <a:off x="0" y="1833280"/>
          <a:ext cx="8449465" cy="449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Anti-Screenshot Protection</a:t>
          </a:r>
        </a:p>
      </dsp:txBody>
      <dsp:txXfrm>
        <a:off x="21932" y="1855212"/>
        <a:ext cx="8405601" cy="405416"/>
      </dsp:txXfrm>
    </dsp:sp>
    <dsp:sp modelId="{096B43F6-A1A0-4330-8DEA-30BC43A804B2}">
      <dsp:nvSpPr>
        <dsp:cNvPr id="0" name=""/>
        <dsp:cNvSpPr/>
      </dsp:nvSpPr>
      <dsp:spPr>
        <a:xfrm>
          <a:off x="0" y="2282559"/>
          <a:ext cx="8449465"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71" tIns="17780" rIns="99568" bIns="1778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DatChat Messenger utilizes patent pending technology to give users who send messages the option to limit the recipient’s ability to screenshot and save the contents of the message</a:t>
          </a:r>
        </a:p>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If a recipient can take a screenshot, it comes in as a blank image, the sender is notified, and the post automatically disappears for that user</a:t>
          </a:r>
        </a:p>
      </dsp:txBody>
      <dsp:txXfrm>
        <a:off x="0" y="2282559"/>
        <a:ext cx="8449465" cy="869400"/>
      </dsp:txXfrm>
    </dsp:sp>
    <dsp:sp modelId="{DC20FD0D-8684-4C56-A4C8-BA3E69D349A1}">
      <dsp:nvSpPr>
        <dsp:cNvPr id="0" name=""/>
        <dsp:cNvSpPr/>
      </dsp:nvSpPr>
      <dsp:spPr>
        <a:xfrm>
          <a:off x="0" y="3151960"/>
          <a:ext cx="8449465" cy="449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Message Encryption</a:t>
          </a:r>
        </a:p>
      </dsp:txBody>
      <dsp:txXfrm>
        <a:off x="21932" y="3173892"/>
        <a:ext cx="8405601" cy="405416"/>
      </dsp:txXfrm>
    </dsp:sp>
    <dsp:sp modelId="{5F8E34DB-F993-46D1-BDF4-3393F38ECEA4}">
      <dsp:nvSpPr>
        <dsp:cNvPr id="0" name=""/>
        <dsp:cNvSpPr/>
      </dsp:nvSpPr>
      <dsp:spPr>
        <a:xfrm>
          <a:off x="0" y="3601240"/>
          <a:ext cx="8449465" cy="43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71" tIns="17780" rIns="99568" bIns="17780" numCol="1" spcCol="1270" anchor="t" anchorCtr="0">
          <a:noAutofit/>
        </a:bodyPr>
        <a:lstStyle/>
        <a:p>
          <a:pPr marL="114300" lvl="1" indent="-114300" algn="l" defTabSz="622300">
            <a:lnSpc>
              <a:spcPct val="90000"/>
            </a:lnSpc>
            <a:spcBef>
              <a:spcPct val="0"/>
            </a:spcBef>
            <a:spcAft>
              <a:spcPct val="20000"/>
            </a:spcAft>
            <a:buFont typeface="Wingdings" panose="05000000000000000000" pitchFamily="2" charset="2"/>
            <a:buChar char="§"/>
          </a:pPr>
          <a:r>
            <a:rPr lang="en-US" sz="1400" kern="1200" dirty="0"/>
            <a:t>Messages sent via DatChat Messenger are encrypted with AES256, and RSA is utilized for sending the key to open the message</a:t>
          </a:r>
        </a:p>
      </dsp:txBody>
      <dsp:txXfrm>
        <a:off x="0" y="3601240"/>
        <a:ext cx="8449465" cy="43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44FB1-D380-409F-AEE4-A032263F56BF}">
      <dsp:nvSpPr>
        <dsp:cNvPr id="0" name=""/>
        <dsp:cNvSpPr/>
      </dsp:nvSpPr>
      <dsp:spPr>
        <a:xfrm>
          <a:off x="1608981" y="518626"/>
          <a:ext cx="3556881" cy="3556881"/>
        </a:xfrm>
        <a:prstGeom prst="blockArc">
          <a:avLst>
            <a:gd name="adj1" fmla="val 12600000"/>
            <a:gd name="adj2" fmla="val 162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45F186-B9F3-430A-8E9E-95139477A06A}">
      <dsp:nvSpPr>
        <dsp:cNvPr id="0" name=""/>
        <dsp:cNvSpPr/>
      </dsp:nvSpPr>
      <dsp:spPr>
        <a:xfrm>
          <a:off x="1608981" y="518626"/>
          <a:ext cx="3556881" cy="3556881"/>
        </a:xfrm>
        <a:prstGeom prst="blockArc">
          <a:avLst>
            <a:gd name="adj1" fmla="val 9000000"/>
            <a:gd name="adj2" fmla="val 126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220A59-84F5-451A-A4BC-E068A84067C5}">
      <dsp:nvSpPr>
        <dsp:cNvPr id="0" name=""/>
        <dsp:cNvSpPr/>
      </dsp:nvSpPr>
      <dsp:spPr>
        <a:xfrm>
          <a:off x="1608981" y="518626"/>
          <a:ext cx="3556881" cy="3556881"/>
        </a:xfrm>
        <a:prstGeom prst="blockArc">
          <a:avLst>
            <a:gd name="adj1" fmla="val 5400000"/>
            <a:gd name="adj2" fmla="val 90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F6BAD-FC5C-4B13-B291-261411A15FFC}">
      <dsp:nvSpPr>
        <dsp:cNvPr id="0" name=""/>
        <dsp:cNvSpPr/>
      </dsp:nvSpPr>
      <dsp:spPr>
        <a:xfrm>
          <a:off x="1608981" y="518626"/>
          <a:ext cx="3556881" cy="3556881"/>
        </a:xfrm>
        <a:prstGeom prst="blockArc">
          <a:avLst>
            <a:gd name="adj1" fmla="val 1800000"/>
            <a:gd name="adj2" fmla="val 54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4AF56F-E0A3-411E-8E31-96478F444205}">
      <dsp:nvSpPr>
        <dsp:cNvPr id="0" name=""/>
        <dsp:cNvSpPr/>
      </dsp:nvSpPr>
      <dsp:spPr>
        <a:xfrm>
          <a:off x="1608981" y="518626"/>
          <a:ext cx="3556881" cy="3556881"/>
        </a:xfrm>
        <a:prstGeom prst="blockArc">
          <a:avLst>
            <a:gd name="adj1" fmla="val 19800000"/>
            <a:gd name="adj2" fmla="val 18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8D62C-4028-4A89-9403-55462B3A327E}">
      <dsp:nvSpPr>
        <dsp:cNvPr id="0" name=""/>
        <dsp:cNvSpPr/>
      </dsp:nvSpPr>
      <dsp:spPr>
        <a:xfrm>
          <a:off x="1608981" y="518626"/>
          <a:ext cx="3556881" cy="3556881"/>
        </a:xfrm>
        <a:prstGeom prst="blockArc">
          <a:avLst>
            <a:gd name="adj1" fmla="val 16200000"/>
            <a:gd name="adj2" fmla="val 198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4670D-8541-4E5B-B879-E369E8B8F277}">
      <dsp:nvSpPr>
        <dsp:cNvPr id="0" name=""/>
        <dsp:cNvSpPr/>
      </dsp:nvSpPr>
      <dsp:spPr>
        <a:xfrm>
          <a:off x="2566278" y="1446234"/>
          <a:ext cx="1642288" cy="1701666"/>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t>User</a:t>
          </a:r>
        </a:p>
      </dsp:txBody>
      <dsp:txXfrm>
        <a:off x="2806786" y="1695437"/>
        <a:ext cx="1161272" cy="1203260"/>
      </dsp:txXfrm>
    </dsp:sp>
    <dsp:sp modelId="{9CBD718E-B60A-4B07-890E-3ADEEB40E3E6}">
      <dsp:nvSpPr>
        <dsp:cNvPr id="0" name=""/>
        <dsp:cNvSpPr/>
      </dsp:nvSpPr>
      <dsp:spPr>
        <a:xfrm>
          <a:off x="2829357" y="74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Full control after hitting send, submit, or post</a:t>
          </a:r>
        </a:p>
      </dsp:txBody>
      <dsp:txXfrm>
        <a:off x="2992810" y="164195"/>
        <a:ext cx="789223" cy="789223"/>
      </dsp:txXfrm>
    </dsp:sp>
    <dsp:sp modelId="{306DFD82-580E-4859-B714-C687ED3DDA05}">
      <dsp:nvSpPr>
        <dsp:cNvPr id="0" name=""/>
        <dsp:cNvSpPr/>
      </dsp:nvSpPr>
      <dsp:spPr>
        <a:xfrm>
          <a:off x="4334735" y="86987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Messages only last as long as you allow with self-destruct mode</a:t>
          </a:r>
        </a:p>
      </dsp:txBody>
      <dsp:txXfrm>
        <a:off x="4498188" y="1033325"/>
        <a:ext cx="789223" cy="789223"/>
      </dsp:txXfrm>
    </dsp:sp>
    <dsp:sp modelId="{937E3397-5B26-41E4-8A2B-CEEF981C052A}">
      <dsp:nvSpPr>
        <dsp:cNvPr id="0" name=""/>
        <dsp:cNvSpPr/>
      </dsp:nvSpPr>
      <dsp:spPr>
        <a:xfrm>
          <a:off x="4334735" y="260813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Prevent screenshots</a:t>
          </a:r>
        </a:p>
      </dsp:txBody>
      <dsp:txXfrm>
        <a:off x="4498188" y="2771585"/>
        <a:ext cx="789223" cy="789223"/>
      </dsp:txXfrm>
    </dsp:sp>
    <dsp:sp modelId="{E3700E99-C03D-4F5C-BFD6-A4A09125C681}">
      <dsp:nvSpPr>
        <dsp:cNvPr id="0" name=""/>
        <dsp:cNvSpPr/>
      </dsp:nvSpPr>
      <dsp:spPr>
        <a:xfrm>
          <a:off x="2829357" y="347726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Easy to use and scalable</a:t>
          </a:r>
        </a:p>
      </dsp:txBody>
      <dsp:txXfrm>
        <a:off x="2992810" y="3640715"/>
        <a:ext cx="789223" cy="789223"/>
      </dsp:txXfrm>
    </dsp:sp>
    <dsp:sp modelId="{63271BBF-8B58-43DA-B396-2A9E8ABE708D}">
      <dsp:nvSpPr>
        <dsp:cNvPr id="0" name=""/>
        <dsp:cNvSpPr/>
      </dsp:nvSpPr>
      <dsp:spPr>
        <a:xfrm>
          <a:off x="1323980" y="260813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Patented technology to allow forwarding with permission upon request</a:t>
          </a:r>
        </a:p>
      </dsp:txBody>
      <dsp:txXfrm>
        <a:off x="1487433" y="2771585"/>
        <a:ext cx="789223" cy="789223"/>
      </dsp:txXfrm>
    </dsp:sp>
    <dsp:sp modelId="{D00717A6-6E6B-4CB4-B5DE-1B9960066240}">
      <dsp:nvSpPr>
        <dsp:cNvPr id="0" name=""/>
        <dsp:cNvSpPr/>
      </dsp:nvSpPr>
      <dsp:spPr>
        <a:xfrm>
          <a:off x="1323980" y="869872"/>
          <a:ext cx="1116129" cy="1116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Create private &amp; encrypted social networks</a:t>
          </a:r>
        </a:p>
      </dsp:txBody>
      <dsp:txXfrm>
        <a:off x="1487433" y="1033325"/>
        <a:ext cx="789223" cy="789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44FB1-D380-409F-AEE4-A032263F56BF}">
      <dsp:nvSpPr>
        <dsp:cNvPr id="0" name=""/>
        <dsp:cNvSpPr/>
      </dsp:nvSpPr>
      <dsp:spPr>
        <a:xfrm>
          <a:off x="1571246" y="519731"/>
          <a:ext cx="3554671" cy="3554671"/>
        </a:xfrm>
        <a:prstGeom prst="blockArc">
          <a:avLst>
            <a:gd name="adj1" fmla="val 12600000"/>
            <a:gd name="adj2" fmla="val 162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45F186-B9F3-430A-8E9E-95139477A06A}">
      <dsp:nvSpPr>
        <dsp:cNvPr id="0" name=""/>
        <dsp:cNvSpPr/>
      </dsp:nvSpPr>
      <dsp:spPr>
        <a:xfrm>
          <a:off x="1571246" y="519731"/>
          <a:ext cx="3554671" cy="3554671"/>
        </a:xfrm>
        <a:prstGeom prst="blockArc">
          <a:avLst>
            <a:gd name="adj1" fmla="val 9000000"/>
            <a:gd name="adj2" fmla="val 126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220A59-84F5-451A-A4BC-E068A84067C5}">
      <dsp:nvSpPr>
        <dsp:cNvPr id="0" name=""/>
        <dsp:cNvSpPr/>
      </dsp:nvSpPr>
      <dsp:spPr>
        <a:xfrm>
          <a:off x="1571246" y="519731"/>
          <a:ext cx="3554671" cy="3554671"/>
        </a:xfrm>
        <a:prstGeom prst="blockArc">
          <a:avLst>
            <a:gd name="adj1" fmla="val 5400000"/>
            <a:gd name="adj2" fmla="val 90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9F6BAD-FC5C-4B13-B291-261411A15FFC}">
      <dsp:nvSpPr>
        <dsp:cNvPr id="0" name=""/>
        <dsp:cNvSpPr/>
      </dsp:nvSpPr>
      <dsp:spPr>
        <a:xfrm>
          <a:off x="1571246" y="519731"/>
          <a:ext cx="3554671" cy="3554671"/>
        </a:xfrm>
        <a:prstGeom prst="blockArc">
          <a:avLst>
            <a:gd name="adj1" fmla="val 1800000"/>
            <a:gd name="adj2" fmla="val 54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4AF56F-E0A3-411E-8E31-96478F444205}">
      <dsp:nvSpPr>
        <dsp:cNvPr id="0" name=""/>
        <dsp:cNvSpPr/>
      </dsp:nvSpPr>
      <dsp:spPr>
        <a:xfrm>
          <a:off x="1571246" y="519731"/>
          <a:ext cx="3554671" cy="3554671"/>
        </a:xfrm>
        <a:prstGeom prst="blockArc">
          <a:avLst>
            <a:gd name="adj1" fmla="val 19800000"/>
            <a:gd name="adj2" fmla="val 18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8D62C-4028-4A89-9403-55462B3A327E}">
      <dsp:nvSpPr>
        <dsp:cNvPr id="0" name=""/>
        <dsp:cNvSpPr/>
      </dsp:nvSpPr>
      <dsp:spPr>
        <a:xfrm>
          <a:off x="1571246" y="519731"/>
          <a:ext cx="3554671" cy="3554671"/>
        </a:xfrm>
        <a:prstGeom prst="blockArc">
          <a:avLst>
            <a:gd name="adj1" fmla="val 16200000"/>
            <a:gd name="adj2" fmla="val 19800000"/>
            <a:gd name="adj3" fmla="val 4521"/>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4670D-8541-4E5B-B879-E369E8B8F277}">
      <dsp:nvSpPr>
        <dsp:cNvPr id="0" name=""/>
        <dsp:cNvSpPr/>
      </dsp:nvSpPr>
      <dsp:spPr>
        <a:xfrm>
          <a:off x="2527590" y="1446392"/>
          <a:ext cx="1641982" cy="1701349"/>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Administrator </a:t>
          </a:r>
        </a:p>
      </dsp:txBody>
      <dsp:txXfrm>
        <a:off x="2768053" y="1695549"/>
        <a:ext cx="1161056" cy="1203035"/>
      </dsp:txXfrm>
    </dsp:sp>
    <dsp:sp modelId="{9CBD718E-B60A-4B07-890E-3ADEEB40E3E6}">
      <dsp:nvSpPr>
        <dsp:cNvPr id="0" name=""/>
        <dsp:cNvSpPr/>
      </dsp:nvSpPr>
      <dsp:spPr>
        <a:xfrm>
          <a:off x="2790621" y="1944"/>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Full control of posts and messages after being sent</a:t>
          </a:r>
        </a:p>
      </dsp:txBody>
      <dsp:txXfrm>
        <a:off x="2954044" y="165367"/>
        <a:ext cx="789075" cy="789075"/>
      </dsp:txXfrm>
    </dsp:sp>
    <dsp:sp modelId="{306DFD82-580E-4859-B714-C687ED3DDA05}">
      <dsp:nvSpPr>
        <dsp:cNvPr id="0" name=""/>
        <dsp:cNvSpPr/>
      </dsp:nvSpPr>
      <dsp:spPr>
        <a:xfrm>
          <a:off x="4295048" y="870525"/>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Robust archiving</a:t>
          </a:r>
        </a:p>
      </dsp:txBody>
      <dsp:txXfrm>
        <a:off x="4458471" y="1033948"/>
        <a:ext cx="789075" cy="789075"/>
      </dsp:txXfrm>
    </dsp:sp>
    <dsp:sp modelId="{937E3397-5B26-41E4-8A2B-CEEF981C052A}">
      <dsp:nvSpPr>
        <dsp:cNvPr id="0" name=""/>
        <dsp:cNvSpPr/>
      </dsp:nvSpPr>
      <dsp:spPr>
        <a:xfrm>
          <a:off x="4295048" y="2607688"/>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Ability to screenshot user content</a:t>
          </a:r>
        </a:p>
      </dsp:txBody>
      <dsp:txXfrm>
        <a:off x="4458471" y="2771111"/>
        <a:ext cx="789075" cy="789075"/>
      </dsp:txXfrm>
    </dsp:sp>
    <dsp:sp modelId="{E3700E99-C03D-4F5C-BFD6-A4A09125C681}">
      <dsp:nvSpPr>
        <dsp:cNvPr id="0" name=""/>
        <dsp:cNvSpPr/>
      </dsp:nvSpPr>
      <dsp:spPr>
        <a:xfrm>
          <a:off x="2790621" y="3476269"/>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Closed encrypted environment w/ admin permissions</a:t>
          </a:r>
        </a:p>
      </dsp:txBody>
      <dsp:txXfrm>
        <a:off x="2954044" y="3639692"/>
        <a:ext cx="789075" cy="789075"/>
      </dsp:txXfrm>
    </dsp:sp>
    <dsp:sp modelId="{63271BBF-8B58-43DA-B396-2A9E8ABE708D}">
      <dsp:nvSpPr>
        <dsp:cNvPr id="0" name=""/>
        <dsp:cNvSpPr/>
      </dsp:nvSpPr>
      <dsp:spPr>
        <a:xfrm>
          <a:off x="1286194" y="2607688"/>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Ability to adjust encryption levels for user groups</a:t>
          </a:r>
        </a:p>
      </dsp:txBody>
      <dsp:txXfrm>
        <a:off x="1449617" y="2771111"/>
        <a:ext cx="789075" cy="789075"/>
      </dsp:txXfrm>
    </dsp:sp>
    <dsp:sp modelId="{D00717A6-6E6B-4CB4-B5DE-1B9960066240}">
      <dsp:nvSpPr>
        <dsp:cNvPr id="0" name=""/>
        <dsp:cNvSpPr/>
      </dsp:nvSpPr>
      <dsp:spPr>
        <a:xfrm>
          <a:off x="1286194" y="870525"/>
          <a:ext cx="1115921" cy="111592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Encrypted messaging and notifications broadcasting for all users</a:t>
          </a:r>
        </a:p>
      </dsp:txBody>
      <dsp:txXfrm>
        <a:off x="1449617" y="1033948"/>
        <a:ext cx="789075" cy="7890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0.425</cdr:x>
      <cdr:y>0.3875</cdr:y>
    </cdr:from>
    <cdr:to>
      <cdr:x>0.575</cdr:x>
      <cdr:y>0.6125</cdr:y>
    </cdr:to>
    <cdr:sp macro="" textlink="">
      <cdr:nvSpPr>
        <cdr:cNvPr id="2" name="TextBox 1">
          <a:extLst xmlns:a="http://schemas.openxmlformats.org/drawingml/2006/main">
            <a:ext uri="{FF2B5EF4-FFF2-40B4-BE49-F238E27FC236}">
              <a16:creationId xmlns:a16="http://schemas.microsoft.com/office/drawing/2014/main" id="{338E6688-B88C-4F5C-93A8-42247091617A}"/>
            </a:ext>
          </a:extLst>
        </cdr:cNvPr>
        <cdr:cNvSpPr txBox="1"/>
      </cdr:nvSpPr>
      <cdr:spPr>
        <a:xfrm xmlns:a="http://schemas.openxmlformats.org/drawingml/2006/main">
          <a:off x="2590800" y="15748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594" tIns="48300" rIns="96594" bIns="48300" rtlCol="0"/>
          <a:lstStyle>
            <a:lvl1pPr algn="l">
              <a:defRPr sz="1200"/>
            </a:lvl1pPr>
          </a:lstStyle>
          <a:p>
            <a:endParaRPr lang="en-US" dirty="0"/>
          </a:p>
        </p:txBody>
      </p:sp>
      <p:sp>
        <p:nvSpPr>
          <p:cNvPr id="3" name="Date Placeholder 2"/>
          <p:cNvSpPr>
            <a:spLocks noGrp="1"/>
          </p:cNvSpPr>
          <p:nvPr>
            <p:ph type="dt" idx="1"/>
          </p:nvPr>
        </p:nvSpPr>
        <p:spPr>
          <a:xfrm>
            <a:off x="4143590" y="0"/>
            <a:ext cx="3169920" cy="481727"/>
          </a:xfrm>
          <a:prstGeom prst="rect">
            <a:avLst/>
          </a:prstGeom>
        </p:spPr>
        <p:txBody>
          <a:bodyPr vert="horz" lIns="96594" tIns="48300" rIns="96594" bIns="48300" rtlCol="0"/>
          <a:lstStyle>
            <a:lvl1pPr algn="r">
              <a:defRPr sz="1200"/>
            </a:lvl1pPr>
          </a:lstStyle>
          <a:p>
            <a:fld id="{E61C6D2B-B591-45AA-AF56-32B9C04257AB}" type="datetimeFigureOut">
              <a:rPr lang="en-US" smtClean="0"/>
              <a:t>7/28/2021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594" tIns="48300" rIns="96594" bIns="48300"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594" tIns="48300" rIns="96594" bIns="483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6"/>
          </a:xfrm>
          <a:prstGeom prst="rect">
            <a:avLst/>
          </a:prstGeom>
        </p:spPr>
        <p:txBody>
          <a:bodyPr vert="horz" lIns="96594" tIns="48300" rIns="96594" bIns="483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9"/>
            <a:ext cx="3169920" cy="481726"/>
          </a:xfrm>
          <a:prstGeom prst="rect">
            <a:avLst/>
          </a:prstGeom>
        </p:spPr>
        <p:txBody>
          <a:bodyPr vert="horz" lIns="96594" tIns="48300" rIns="96594" bIns="48300" rtlCol="0" anchor="b"/>
          <a:lstStyle>
            <a:lvl1pPr algn="r">
              <a:defRPr sz="1200"/>
            </a:lvl1pPr>
          </a:lstStyle>
          <a:p>
            <a:fld id="{CC200B18-C1DB-4207-8A23-6D488DFE9E7C}" type="slidenum">
              <a:rPr lang="en-US" smtClean="0"/>
              <a:t>‹#›</a:t>
            </a:fld>
            <a:endParaRPr lang="en-US" dirty="0"/>
          </a:p>
        </p:txBody>
      </p:sp>
    </p:spTree>
    <p:extLst>
      <p:ext uri="{BB962C8B-B14F-4D97-AF65-F5344CB8AC3E}">
        <p14:creationId xmlns:p14="http://schemas.microsoft.com/office/powerpoint/2010/main" val="226450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497013" y="1200150"/>
            <a:ext cx="4321175" cy="3240088"/>
          </a:xfrm>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52B00A42-5758-4319-8C95-4AAC2EDF7D4D}" type="slidenum">
              <a:rPr lang="en-US" smtClean="0"/>
              <a:pPr/>
              <a:t>1</a:t>
            </a:fld>
            <a:endParaRPr lang="en-US" dirty="0"/>
          </a:p>
        </p:txBody>
      </p:sp>
    </p:spTree>
    <p:extLst>
      <p:ext uri="{BB962C8B-B14F-4D97-AF65-F5344CB8AC3E}">
        <p14:creationId xmlns:p14="http://schemas.microsoft.com/office/powerpoint/2010/main" val="224602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497013" y="1200150"/>
            <a:ext cx="4321175" cy="3240088"/>
          </a:xfrm>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52B00A42-5758-4319-8C95-4AAC2EDF7D4D}" type="slidenum">
              <a:rPr lang="en-US" smtClean="0"/>
              <a:pPr/>
              <a:t>14</a:t>
            </a:fld>
            <a:endParaRPr lang="en-US" dirty="0"/>
          </a:p>
        </p:txBody>
      </p:sp>
    </p:spTree>
    <p:extLst>
      <p:ext uri="{BB962C8B-B14F-4D97-AF65-F5344CB8AC3E}">
        <p14:creationId xmlns:p14="http://schemas.microsoft.com/office/powerpoint/2010/main" val="288464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C165DD-1886-4282-A725-CBC62E8A6DC5}"/>
              </a:ext>
            </a:extLst>
          </p:cNvPr>
          <p:cNvPicPr>
            <a:picLocks noChangeAspect="1"/>
          </p:cNvPicPr>
          <p:nvPr userDrawn="1"/>
        </p:nvPicPr>
        <p:blipFill>
          <a:blip r:embed="rId2"/>
          <a:stretch>
            <a:fillRect/>
          </a:stretch>
        </p:blipFill>
        <p:spPr>
          <a:xfrm>
            <a:off x="-1" y="0"/>
            <a:ext cx="9144001" cy="4572001"/>
          </a:xfrm>
          <a:prstGeom prst="rect">
            <a:avLst/>
          </a:prstGeom>
        </p:spPr>
      </p:pic>
      <p:sp>
        <p:nvSpPr>
          <p:cNvPr id="7" name="Rectangle 6">
            <a:extLst>
              <a:ext uri="{FF2B5EF4-FFF2-40B4-BE49-F238E27FC236}">
                <a16:creationId xmlns:a16="http://schemas.microsoft.com/office/drawing/2014/main" id="{A8AF47D9-B125-4948-9461-A400230659F6}"/>
              </a:ext>
            </a:extLst>
          </p:cNvPr>
          <p:cNvSpPr/>
          <p:nvPr userDrawn="1"/>
        </p:nvSpPr>
        <p:spPr>
          <a:xfrm>
            <a:off x="0" y="6176513"/>
            <a:ext cx="9144000" cy="6814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854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17A10C4-1841-48B0-A09B-B2E0A90C0394}"/>
              </a:ext>
            </a:extLst>
          </p:cNvPr>
          <p:cNvSpPr>
            <a:spLocks noGrp="1"/>
          </p:cNvSpPr>
          <p:nvPr>
            <p:ph type="sldNum" sz="quarter" idx="12"/>
          </p:nvPr>
        </p:nvSpPr>
        <p:spPr>
          <a:xfrm>
            <a:off x="6457950" y="6356357"/>
            <a:ext cx="2057400" cy="365125"/>
          </a:xfrm>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32374124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41FC-BEEF-49AE-A6B6-495BC878EFD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088247-D2D1-4177-8426-C6F6C87D697F}"/>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DE9BC-0897-4E44-BD8A-B901B30164F4}"/>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5" name="Footer Placeholder 4">
            <a:extLst>
              <a:ext uri="{FF2B5EF4-FFF2-40B4-BE49-F238E27FC236}">
                <a16:creationId xmlns:a16="http://schemas.microsoft.com/office/drawing/2014/main" id="{566EB727-ACEB-41FB-A59B-7A412EB321D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1FC7E5-6048-4FBC-96DD-54BAE97E94B8}"/>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162633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6E7B-EDEB-4406-9CF9-8799709DE2C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25A606-1785-4915-B3CD-20C8B39BA692}"/>
              </a:ext>
            </a:extLst>
          </p:cNvPr>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B77D9B-DB82-4B93-8E56-5E0E6A707849}"/>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5" name="Footer Placeholder 4">
            <a:extLst>
              <a:ext uri="{FF2B5EF4-FFF2-40B4-BE49-F238E27FC236}">
                <a16:creationId xmlns:a16="http://schemas.microsoft.com/office/drawing/2014/main" id="{870F644D-2B78-4C75-9371-E5B9269CAC6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00FD21-BED1-4B49-A3AA-F298BE62BBBC}"/>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16667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B56D-4219-4482-94C9-22BFC7D4A8B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C65C16-9C44-4148-9D4A-2BEF29F73C1B}"/>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AAE7C-5EAD-4846-8251-C96C14159C64}"/>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5" name="Footer Placeholder 4">
            <a:extLst>
              <a:ext uri="{FF2B5EF4-FFF2-40B4-BE49-F238E27FC236}">
                <a16:creationId xmlns:a16="http://schemas.microsoft.com/office/drawing/2014/main" id="{5AB98807-468C-48D4-9DF7-0203FA0A26C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AA0660-2F51-4E3D-80F3-7FE9DED88B5A}"/>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125615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AF77-E4F9-498B-AFC9-F2492BD6FD3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BF993A-C63E-4195-9948-B454762A0DA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A767BB-3CE7-48D8-A815-459C1DA7D791}"/>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0FE586-4F21-42E9-814E-09B7178134FA}"/>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6" name="Footer Placeholder 5">
            <a:extLst>
              <a:ext uri="{FF2B5EF4-FFF2-40B4-BE49-F238E27FC236}">
                <a16:creationId xmlns:a16="http://schemas.microsoft.com/office/drawing/2014/main" id="{0C9355A9-183D-48EC-9CAA-0DF7FEB0BA5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BA1FD7-98F1-4B3D-90E0-F22537BFC6A4}"/>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82358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FC16-8AED-4132-B76D-1DCC473248DB}"/>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A3378E-1039-4748-B2AA-C3963338F79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1B708-182A-46F6-B162-8C0149647B4C}"/>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922CEF-4DDA-4547-8E9E-C0EB1C50A0DF}"/>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6354C-F4A6-4351-9669-FBC65965BE4B}"/>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7F141-9C80-4650-86F2-4DE42977084A}"/>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8" name="Footer Placeholder 7">
            <a:extLst>
              <a:ext uri="{FF2B5EF4-FFF2-40B4-BE49-F238E27FC236}">
                <a16:creationId xmlns:a16="http://schemas.microsoft.com/office/drawing/2014/main" id="{9A4251F4-B545-432F-A548-F5B8413012D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B945231-B179-4EA3-8D66-C7319DC577A0}"/>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366306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3629-FC2D-45F2-9123-03F2C263B9A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A8F76E4-988E-47C4-8DFD-E0E7AEC84C5A}"/>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4" name="Footer Placeholder 3">
            <a:extLst>
              <a:ext uri="{FF2B5EF4-FFF2-40B4-BE49-F238E27FC236}">
                <a16:creationId xmlns:a16="http://schemas.microsoft.com/office/drawing/2014/main" id="{588176CB-9BEC-4792-A942-896EF92799E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C10EF31-F2B3-44AE-8A9A-DB1EAD94AC81}"/>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2737023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9EBD7-C8CA-4D9E-846B-C038E3E78ACD}"/>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3" name="Footer Placeholder 2">
            <a:extLst>
              <a:ext uri="{FF2B5EF4-FFF2-40B4-BE49-F238E27FC236}">
                <a16:creationId xmlns:a16="http://schemas.microsoft.com/office/drawing/2014/main" id="{31C6E5CA-F481-47BB-859E-DA20710AAAE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0D178C-FEDA-42E2-8959-8DCE814D9888}"/>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415567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B44B-2337-459E-A75A-7A79CD8902D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3933EE-A90E-4D83-BDF6-5BEFF219C7A5}"/>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02119-EBD0-4512-889D-41A1C19BD23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59AD9-BD5C-44E5-819C-5D31097BB2EB}"/>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6" name="Footer Placeholder 5">
            <a:extLst>
              <a:ext uri="{FF2B5EF4-FFF2-40B4-BE49-F238E27FC236}">
                <a16:creationId xmlns:a16="http://schemas.microsoft.com/office/drawing/2014/main" id="{DF19D69C-31C5-4999-8F0B-A9275A2EC70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734684-331F-4074-A301-195D57C5CA28}"/>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255004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E141-8A35-4730-A528-FA8A30822A2C}"/>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BCE71-81EB-49EA-8150-A741A1F3375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D513E1-4DBC-41DF-9320-FA723D03355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71584-7A1A-4575-9173-74A75E3AEB6E}"/>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6" name="Footer Placeholder 5">
            <a:extLst>
              <a:ext uri="{FF2B5EF4-FFF2-40B4-BE49-F238E27FC236}">
                <a16:creationId xmlns:a16="http://schemas.microsoft.com/office/drawing/2014/main" id="{DFA74BA2-83F5-4599-8350-47982952E0E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518D3C-4697-46D8-A74B-7F77EBBD8838}"/>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24626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640" y="207818"/>
            <a:ext cx="8594292" cy="313902"/>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229640" y="628593"/>
            <a:ext cx="8531976" cy="4351338"/>
          </a:xfrm>
          <a:prstGeom prst="rect">
            <a:avLst/>
          </a:prstGeom>
        </p:spPr>
        <p:txBody>
          <a:bodyPr/>
          <a:lstStyle>
            <a:lvl1pPr marL="0" indent="0">
              <a:spcBef>
                <a:spcPts val="600"/>
              </a:spcBef>
              <a:buNone/>
              <a:defRPr sz="1400">
                <a:latin typeface="+mn-lt"/>
                <a:cs typeface="Quire Sans" panose="020B0502040400020003" pitchFamily="34" charset="0"/>
              </a:defRPr>
            </a:lvl1pPr>
            <a:lvl2pPr>
              <a:buNone/>
              <a:defRPr sz="1600"/>
            </a:lvl2pPr>
            <a:lvl3pPr indent="0">
              <a:spcBef>
                <a:spcPts val="600"/>
              </a:spcBef>
              <a:defRPr sz="1400">
                <a:latin typeface="+mn-lt"/>
              </a:defRPr>
            </a:lvl3pPr>
            <a:lvl4pPr indent="0">
              <a:spcBef>
                <a:spcPts val="600"/>
              </a:spcBef>
              <a:defRPr sz="1200">
                <a:latin typeface="+mn-lt"/>
              </a:defRPr>
            </a:lvl4pPr>
            <a:lvl5pPr indent="0">
              <a:spcBef>
                <a:spcPts val="600"/>
              </a:spcBef>
              <a:defRPr sz="1100">
                <a:latin typeface="+mn-lt"/>
              </a:defRPr>
            </a:lvl5pPr>
          </a:lstStyle>
          <a:p>
            <a:pPr lvl="0"/>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606595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AFF0-44FC-4CE9-ABB5-03D4663E41C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5767D-B6D2-4EBB-9D9A-C7B90C7D1C2F}"/>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11289-20D8-4198-8385-57DC924545D4}"/>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5" name="Footer Placeholder 4">
            <a:extLst>
              <a:ext uri="{FF2B5EF4-FFF2-40B4-BE49-F238E27FC236}">
                <a16:creationId xmlns:a16="http://schemas.microsoft.com/office/drawing/2014/main" id="{1AD64028-2B71-470E-888A-37943A5FD01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AACEDC-26D7-4CD4-BD1C-500989D73C13}"/>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371706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06F266-0037-4756-8AEE-4C9283921125}"/>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E9D9F-0238-496D-9845-ED46A0F15C58}"/>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D4A3-2A40-421B-866E-AEBA699CA791}"/>
              </a:ext>
            </a:extLst>
          </p:cNvPr>
          <p:cNvSpPr>
            <a:spLocks noGrp="1"/>
          </p:cNvSpPr>
          <p:nvPr>
            <p:ph type="dt" sz="half" idx="10"/>
          </p:nvPr>
        </p:nvSpPr>
        <p:spPr>
          <a:xfrm>
            <a:off x="628650" y="6356350"/>
            <a:ext cx="2057400" cy="365125"/>
          </a:xfrm>
          <a:prstGeom prst="rect">
            <a:avLst/>
          </a:prstGeom>
        </p:spPr>
        <p:txBody>
          <a:bodyPr/>
          <a:lstStyle/>
          <a:p>
            <a:fld id="{AEFDA335-A305-44C5-9100-6CC8A5F2ED45}" type="datetimeFigureOut">
              <a:rPr lang="en-US" smtClean="0"/>
              <a:t>7/28/2021</a:t>
            </a:fld>
            <a:endParaRPr lang="en-US"/>
          </a:p>
        </p:txBody>
      </p:sp>
      <p:sp>
        <p:nvSpPr>
          <p:cNvPr id="5" name="Footer Placeholder 4">
            <a:extLst>
              <a:ext uri="{FF2B5EF4-FFF2-40B4-BE49-F238E27FC236}">
                <a16:creationId xmlns:a16="http://schemas.microsoft.com/office/drawing/2014/main" id="{C713C2BE-406E-48BE-9990-8D31D047160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76172-D852-4228-8501-E1883F61695C}"/>
              </a:ext>
            </a:extLst>
          </p:cNvPr>
          <p:cNvSpPr>
            <a:spLocks noGrp="1"/>
          </p:cNvSpPr>
          <p:nvPr>
            <p:ph type="sldNum" sz="quarter" idx="12"/>
          </p:nvPr>
        </p:nvSpPr>
        <p:spPr>
          <a:xfrm>
            <a:off x="6457950" y="6356350"/>
            <a:ext cx="2057400" cy="365125"/>
          </a:xfrm>
          <a:prstGeom prst="rect">
            <a:avLst/>
          </a:prstGeom>
        </p:spPr>
        <p:txBody>
          <a:bodyPr/>
          <a:lstStyle/>
          <a:p>
            <a:fld id="{30898D7F-9EBD-4254-97D0-B3606E35771C}" type="slidenum">
              <a:rPr lang="en-US" smtClean="0"/>
              <a:t>‹#›</a:t>
            </a:fld>
            <a:endParaRPr lang="en-US"/>
          </a:p>
        </p:txBody>
      </p:sp>
    </p:spTree>
    <p:extLst>
      <p:ext uri="{BB962C8B-B14F-4D97-AF65-F5344CB8AC3E}">
        <p14:creationId xmlns:p14="http://schemas.microsoft.com/office/powerpoint/2010/main" val="254625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17964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119923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495BA07D-AD06-45E4-BA2E-BA9731B29636}"/>
              </a:ext>
            </a:extLst>
          </p:cNvPr>
          <p:cNvSpPr>
            <a:spLocks noGrp="1"/>
          </p:cNvSpPr>
          <p:nvPr>
            <p:ph type="sldNum" sz="quarter" idx="12"/>
          </p:nvPr>
        </p:nvSpPr>
        <p:spPr>
          <a:xfrm>
            <a:off x="6457950" y="6356351"/>
            <a:ext cx="2057400" cy="365125"/>
          </a:xfrm>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172551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26283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426038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242950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1970C51-C146-4C96-AB6A-51B55DDFFCA9}" type="slidenum">
              <a:rPr lang="en-US" smtClean="0"/>
              <a:t>‹#›</a:t>
            </a:fld>
            <a:endParaRPr lang="en-US" dirty="0"/>
          </a:p>
        </p:txBody>
      </p:sp>
    </p:spTree>
    <p:extLst>
      <p:ext uri="{BB962C8B-B14F-4D97-AF65-F5344CB8AC3E}">
        <p14:creationId xmlns:p14="http://schemas.microsoft.com/office/powerpoint/2010/main" val="21589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5F075A6F-5553-446A-AD40-F005D2D5B3D9}"/>
              </a:ext>
            </a:extLst>
          </p:cNvPr>
          <p:cNvSpPr/>
          <p:nvPr userDrawn="1"/>
        </p:nvSpPr>
        <p:spPr>
          <a:xfrm>
            <a:off x="0" y="6185137"/>
            <a:ext cx="9144000" cy="6814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Picture 122">
            <a:extLst>
              <a:ext uri="{FF2B5EF4-FFF2-40B4-BE49-F238E27FC236}">
                <a16:creationId xmlns:a16="http://schemas.microsoft.com/office/drawing/2014/main" id="{B0E0E4D9-CE82-4FC5-9151-29F1D0B38218}"/>
              </a:ext>
            </a:extLst>
          </p:cNvPr>
          <p:cNvPicPr>
            <a:picLocks noChangeAspect="1"/>
          </p:cNvPicPr>
          <p:nvPr userDrawn="1"/>
        </p:nvPicPr>
        <p:blipFill rotWithShape="1">
          <a:blip r:embed="rId12">
            <a:alphaModFix amt="18000"/>
          </a:blip>
          <a:srcRect l="-1" r="-1" b="70677"/>
          <a:stretch/>
        </p:blipFill>
        <p:spPr>
          <a:xfrm>
            <a:off x="-1" y="6185137"/>
            <a:ext cx="4429126" cy="681489"/>
          </a:xfrm>
          <a:prstGeom prst="rect">
            <a:avLst/>
          </a:prstGeom>
        </p:spPr>
      </p:pic>
      <p:sp>
        <p:nvSpPr>
          <p:cNvPr id="2" name="Title Placeholder 1"/>
          <p:cNvSpPr>
            <a:spLocks noGrp="1"/>
          </p:cNvSpPr>
          <p:nvPr>
            <p:ph type="title"/>
          </p:nvPr>
        </p:nvSpPr>
        <p:spPr>
          <a:xfrm>
            <a:off x="337199" y="287308"/>
            <a:ext cx="5148930" cy="428680"/>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8315097" y="6334693"/>
            <a:ext cx="491704" cy="365125"/>
          </a:xfrm>
          <a:prstGeom prst="rect">
            <a:avLst/>
          </a:prstGeom>
        </p:spPr>
        <p:txBody>
          <a:bodyPr vert="horz" lIns="91440" tIns="45720" rIns="91440" bIns="45720" rtlCol="0" anchor="ctr"/>
          <a:lstStyle>
            <a:lvl1pPr algn="ctr">
              <a:defRPr sz="1200">
                <a:solidFill>
                  <a:schemeClr val="bg1"/>
                </a:solidFill>
                <a:latin typeface="+mn-lt"/>
                <a:cs typeface="Quire Sans" panose="020B0502040400020003" pitchFamily="34" charset="0"/>
              </a:defRPr>
            </a:lvl1pPr>
          </a:lstStyle>
          <a:p>
            <a:fld id="{B1970C51-C146-4C96-AB6A-51B55DDFFCA9}" type="slidenum">
              <a:rPr lang="en-US" smtClean="0"/>
              <a:pPr/>
              <a:t>‹#›</a:t>
            </a:fld>
            <a:endParaRPr lang="en-US" dirty="0"/>
          </a:p>
        </p:txBody>
      </p:sp>
      <p:sp>
        <p:nvSpPr>
          <p:cNvPr id="11" name="TextBox 10">
            <a:extLst>
              <a:ext uri="{FF2B5EF4-FFF2-40B4-BE49-F238E27FC236}">
                <a16:creationId xmlns:a16="http://schemas.microsoft.com/office/drawing/2014/main" id="{69CFF3A8-C0DA-4457-896B-87299EEAED1A}"/>
              </a:ext>
            </a:extLst>
          </p:cNvPr>
          <p:cNvSpPr txBox="1"/>
          <p:nvPr userDrawn="1"/>
        </p:nvSpPr>
        <p:spPr>
          <a:xfrm>
            <a:off x="337199" y="6346064"/>
            <a:ext cx="2096219" cy="307777"/>
          </a:xfrm>
          <a:prstGeom prst="rect">
            <a:avLst/>
          </a:prstGeom>
          <a:noFill/>
        </p:spPr>
        <p:txBody>
          <a:bodyPr wrap="square" rtlCol="0">
            <a:spAutoFit/>
          </a:bodyPr>
          <a:lstStyle/>
          <a:p>
            <a:r>
              <a:rPr lang="en-US" sz="1400" dirty="0">
                <a:solidFill>
                  <a:schemeClr val="bg1"/>
                </a:solidFill>
                <a:latin typeface="+mn-lt"/>
              </a:rPr>
              <a:t>July 2021</a:t>
            </a:r>
          </a:p>
        </p:txBody>
      </p:sp>
      <p:pic>
        <p:nvPicPr>
          <p:cNvPr id="15" name="Picture 14">
            <a:extLst>
              <a:ext uri="{FF2B5EF4-FFF2-40B4-BE49-F238E27FC236}">
                <a16:creationId xmlns:a16="http://schemas.microsoft.com/office/drawing/2014/main" id="{0A689B62-A268-4FE3-B1B2-C764A652702C}"/>
              </a:ext>
            </a:extLst>
          </p:cNvPr>
          <p:cNvPicPr>
            <a:picLocks noChangeAspect="1"/>
          </p:cNvPicPr>
          <p:nvPr userDrawn="1"/>
        </p:nvPicPr>
        <p:blipFill rotWithShape="1">
          <a:blip r:embed="rId13"/>
          <a:srcRect t="1" r="61556" b="-4639"/>
          <a:stretch/>
        </p:blipFill>
        <p:spPr>
          <a:xfrm>
            <a:off x="3983727" y="6334693"/>
            <a:ext cx="1176546" cy="382761"/>
          </a:xfrm>
          <a:prstGeom prst="rect">
            <a:avLst/>
          </a:prstGeom>
        </p:spPr>
      </p:pic>
      <p:pic>
        <p:nvPicPr>
          <p:cNvPr id="121" name="Picture 120">
            <a:extLst>
              <a:ext uri="{FF2B5EF4-FFF2-40B4-BE49-F238E27FC236}">
                <a16:creationId xmlns:a16="http://schemas.microsoft.com/office/drawing/2014/main" id="{3FBB193E-5FA1-4F7A-AE6F-A323054572E1}"/>
              </a:ext>
            </a:extLst>
          </p:cNvPr>
          <p:cNvPicPr>
            <a:picLocks noChangeAspect="1"/>
          </p:cNvPicPr>
          <p:nvPr userDrawn="1"/>
        </p:nvPicPr>
        <p:blipFill rotWithShape="1">
          <a:blip r:embed="rId12">
            <a:alphaModFix amt="18000"/>
          </a:blip>
          <a:srcRect b="70677"/>
          <a:stretch/>
        </p:blipFill>
        <p:spPr>
          <a:xfrm>
            <a:off x="4714874" y="6185137"/>
            <a:ext cx="4429126" cy="681487"/>
          </a:xfrm>
          <a:prstGeom prst="rect">
            <a:avLst/>
          </a:prstGeom>
        </p:spPr>
      </p:pic>
    </p:spTree>
    <p:extLst>
      <p:ext uri="{BB962C8B-B14F-4D97-AF65-F5344CB8AC3E}">
        <p14:creationId xmlns:p14="http://schemas.microsoft.com/office/powerpoint/2010/main" val="16316671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3" r:id="rId9"/>
    <p:sldLayoutId id="2147483672" r:id="rId10"/>
  </p:sldLayoutIdLst>
  <p:hf hdr="0" ftr="0" dt="0"/>
  <p:txStyles>
    <p:titleStyle>
      <a:lvl1pPr algn="l" defTabSz="914400" rtl="0" eaLnBrk="1" latinLnBrk="0" hangingPunct="1">
        <a:lnSpc>
          <a:spcPct val="90000"/>
        </a:lnSpc>
        <a:spcBef>
          <a:spcPct val="0"/>
        </a:spcBef>
        <a:buNone/>
        <a:defRPr sz="3200" b="1" kern="1200">
          <a:solidFill>
            <a:schemeClr val="accent1">
              <a:lumMod val="50000"/>
            </a:schemeClr>
          </a:solidFill>
          <a:latin typeface="+mn-lt"/>
          <a:ea typeface="+mj-ea"/>
          <a:cs typeface="Quire Sans" panose="020B05020404000200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2928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419700-06A3-42E5-A01F-71655182E3F5}"/>
              </a:ext>
            </a:extLst>
          </p:cNvPr>
          <p:cNvSpPr txBox="1"/>
          <p:nvPr/>
        </p:nvSpPr>
        <p:spPr>
          <a:xfrm>
            <a:off x="2989694" y="5067998"/>
            <a:ext cx="3164612" cy="1661993"/>
          </a:xfrm>
          <a:prstGeom prst="rect">
            <a:avLst/>
          </a:prstGeom>
          <a:noFill/>
        </p:spPr>
        <p:txBody>
          <a:bodyPr wrap="square" rtlCol="0">
            <a:spAutoFit/>
          </a:bodyPr>
          <a:lstStyle/>
          <a:p>
            <a:pPr algn="ctr"/>
            <a:r>
              <a:rPr lang="en-US" sz="2400" b="1" dirty="0">
                <a:solidFill>
                  <a:schemeClr val="accent1">
                    <a:lumMod val="50000"/>
                  </a:schemeClr>
                </a:solidFill>
                <a:cs typeface="Arial" panose="020B0604020202020204" pitchFamily="34" charset="0"/>
              </a:rPr>
              <a:t>Corporate Overview</a:t>
            </a:r>
          </a:p>
          <a:p>
            <a:pPr algn="ctr"/>
            <a:r>
              <a:rPr lang="en-US" sz="2000" b="1" dirty="0">
                <a:solidFill>
                  <a:schemeClr val="accent1">
                    <a:lumMod val="50000"/>
                  </a:schemeClr>
                </a:solidFill>
                <a:cs typeface="Arial" panose="020B0604020202020204" pitchFamily="34" charset="0"/>
              </a:rPr>
              <a:t>Initial Public Offering</a:t>
            </a:r>
          </a:p>
          <a:p>
            <a:pPr algn="ctr"/>
            <a:endParaRPr lang="en-US" sz="2400" b="1" dirty="0">
              <a:solidFill>
                <a:schemeClr val="accent1">
                  <a:lumMod val="50000"/>
                </a:schemeClr>
              </a:solidFill>
              <a:cs typeface="Arial" panose="020B0604020202020204" pitchFamily="34" charset="0"/>
            </a:endParaRPr>
          </a:p>
          <a:p>
            <a:pPr algn="ctr"/>
            <a:endParaRPr lang="en-US" sz="1600" dirty="0">
              <a:solidFill>
                <a:srgbClr val="660033"/>
              </a:solidFill>
              <a:cs typeface="Arial" panose="020B0604020202020204" pitchFamily="34" charset="0"/>
            </a:endParaRPr>
          </a:p>
          <a:p>
            <a:pPr algn="ctr"/>
            <a:r>
              <a:rPr lang="en-US" sz="1400" b="1" dirty="0">
                <a:solidFill>
                  <a:schemeClr val="bg1"/>
                </a:solidFill>
                <a:cs typeface="Arial" panose="020B0604020202020204" pitchFamily="34" charset="0"/>
              </a:rPr>
              <a:t>July 2021</a:t>
            </a:r>
          </a:p>
        </p:txBody>
      </p:sp>
      <p:sp>
        <p:nvSpPr>
          <p:cNvPr id="4" name="TextBox 3">
            <a:extLst>
              <a:ext uri="{FF2B5EF4-FFF2-40B4-BE49-F238E27FC236}">
                <a16:creationId xmlns:a16="http://schemas.microsoft.com/office/drawing/2014/main" id="{DE0D3DDE-8C3D-4565-A006-316BE725AB97}"/>
              </a:ext>
            </a:extLst>
          </p:cNvPr>
          <p:cNvSpPr txBox="1"/>
          <p:nvPr/>
        </p:nvSpPr>
        <p:spPr>
          <a:xfrm>
            <a:off x="6788332" y="6211669"/>
            <a:ext cx="2460171" cy="646331"/>
          </a:xfrm>
          <a:prstGeom prst="rect">
            <a:avLst/>
          </a:prstGeom>
          <a:noFill/>
        </p:spPr>
        <p:txBody>
          <a:bodyPr wrap="square">
            <a:spAutoFit/>
          </a:bodyPr>
          <a:lstStyle/>
          <a:p>
            <a:pPr algn="ctr"/>
            <a:r>
              <a:rPr lang="en-US" sz="1200" dirty="0">
                <a:solidFill>
                  <a:schemeClr val="bg1"/>
                </a:solidFill>
              </a:rPr>
              <a:t>Issuer Free Writing Prospectus</a:t>
            </a:r>
          </a:p>
          <a:p>
            <a:pPr algn="ctr"/>
            <a:r>
              <a:rPr lang="en-US" sz="1200" dirty="0">
                <a:solidFill>
                  <a:schemeClr val="bg1"/>
                </a:solidFill>
              </a:rPr>
              <a:t>Filed Pursuant to Rule 433</a:t>
            </a:r>
          </a:p>
          <a:p>
            <a:pPr algn="ctr"/>
            <a:r>
              <a:rPr lang="en-US" sz="1200" dirty="0">
                <a:solidFill>
                  <a:schemeClr val="bg1"/>
                </a:solidFill>
              </a:rPr>
              <a:t>Registration No. 333-257688</a:t>
            </a:r>
            <a:endParaRPr lang="en-US" sz="1600" dirty="0">
              <a:solidFill>
                <a:schemeClr val="bg1"/>
              </a:solidFill>
            </a:endParaRPr>
          </a:p>
        </p:txBody>
      </p:sp>
    </p:spTree>
    <p:extLst>
      <p:ext uri="{BB962C8B-B14F-4D97-AF65-F5344CB8AC3E}">
        <p14:creationId xmlns:p14="http://schemas.microsoft.com/office/powerpoint/2010/main" val="236722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dirty="0"/>
              <a:t>Industry Opportunity</a:t>
            </a:r>
            <a:endParaRPr lang="en-US" sz="2000" dirty="0"/>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10</a:t>
            </a:fld>
            <a:endParaRPr lang="en-US" dirty="0"/>
          </a:p>
        </p:txBody>
      </p:sp>
      <p:pic>
        <p:nvPicPr>
          <p:cNvPr id="5" name="Picture 4">
            <a:extLst>
              <a:ext uri="{FF2B5EF4-FFF2-40B4-BE49-F238E27FC236}">
                <a16:creationId xmlns:a16="http://schemas.microsoft.com/office/drawing/2014/main" id="{B1A6BB06-4876-40B8-B4EA-7FCB0E5135D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7" y="799601"/>
            <a:ext cx="4234802" cy="2489222"/>
          </a:xfrm>
          <a:prstGeom prst="rect">
            <a:avLst/>
          </a:prstGeom>
          <a:noFill/>
        </p:spPr>
      </p:pic>
      <p:pic>
        <p:nvPicPr>
          <p:cNvPr id="7" name="Picture 6">
            <a:extLst>
              <a:ext uri="{FF2B5EF4-FFF2-40B4-BE49-F238E27FC236}">
                <a16:creationId xmlns:a16="http://schemas.microsoft.com/office/drawing/2014/main" id="{95F3FC03-74AC-48BA-B561-572A501566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8" y="3566705"/>
            <a:ext cx="4234801" cy="2288222"/>
          </a:xfrm>
          <a:prstGeom prst="rect">
            <a:avLst/>
          </a:prstGeom>
          <a:noFill/>
        </p:spPr>
      </p:pic>
      <p:sp>
        <p:nvSpPr>
          <p:cNvPr id="8" name="TextBox 7">
            <a:extLst>
              <a:ext uri="{FF2B5EF4-FFF2-40B4-BE49-F238E27FC236}">
                <a16:creationId xmlns:a16="http://schemas.microsoft.com/office/drawing/2014/main" id="{BBB2770D-530A-4128-9A89-807BCACF8F3F}"/>
              </a:ext>
            </a:extLst>
          </p:cNvPr>
          <p:cNvSpPr txBox="1"/>
          <p:nvPr/>
        </p:nvSpPr>
        <p:spPr>
          <a:xfrm>
            <a:off x="229641" y="713964"/>
            <a:ext cx="4234801" cy="5286062"/>
          </a:xfrm>
          <a:prstGeom prst="rect">
            <a:avLst/>
          </a:prstGeom>
          <a:noFill/>
        </p:spPr>
        <p:txBody>
          <a:bodyPr wrap="square" rtlCol="0">
            <a:spAutoFit/>
          </a:bodyPr>
          <a:lstStyle/>
          <a:p>
            <a:pPr marL="285750" indent="-285750">
              <a:buFont typeface="Wingdings" panose="05000000000000000000" pitchFamily="2" charset="2"/>
              <a:buChar char="§"/>
            </a:pPr>
            <a:r>
              <a:rPr lang="en-US" dirty="0"/>
              <a:t>Recent controversy surrounding censorship is creating a unique opportunity for </a:t>
            </a:r>
            <a:r>
              <a:rPr lang="en-US" dirty="0" err="1"/>
              <a:t>DatChat</a:t>
            </a:r>
            <a:r>
              <a:rPr lang="en-US" dirty="0"/>
              <a:t> to grow exponentially</a:t>
            </a:r>
          </a:p>
          <a:p>
            <a:endParaRPr lang="en-US" sz="1050" dirty="0"/>
          </a:p>
          <a:p>
            <a:pPr marL="285750" indent="-285750">
              <a:buFont typeface="Wingdings" panose="05000000000000000000" pitchFamily="2" charset="2"/>
              <a:buChar char="§"/>
            </a:pPr>
            <a:r>
              <a:rPr lang="en-US" dirty="0"/>
              <a:t>In addition to the 1.3 million new social media users a day across all platforms, a large portion of the 4.2 billion existing users and 2.7 billion messenger app users are now up for grabs</a:t>
            </a:r>
            <a:r>
              <a:rPr lang="en-US" baseline="30000" dirty="0"/>
              <a:t>1</a:t>
            </a:r>
            <a:r>
              <a:rPr lang="en-US" dirty="0"/>
              <a:t> </a:t>
            </a:r>
          </a:p>
          <a:p>
            <a:endParaRPr lang="en-US" sz="1050" dirty="0"/>
          </a:p>
          <a:p>
            <a:pPr marL="285750" indent="-285750">
              <a:buFont typeface="Wingdings" panose="05000000000000000000" pitchFamily="2" charset="2"/>
              <a:buChar char="§"/>
            </a:pPr>
            <a:r>
              <a:rPr lang="en-US" dirty="0"/>
              <a:t>Creating a safe space for privacy creates a place where we can chat and share with our friends the way we do face-to-face, in real life</a:t>
            </a:r>
          </a:p>
          <a:p>
            <a:endParaRPr lang="en-US" sz="1050" dirty="0"/>
          </a:p>
          <a:p>
            <a:pPr marL="285750" indent="-285750">
              <a:buFont typeface="Wingdings" panose="05000000000000000000" pitchFamily="2" charset="2"/>
              <a:buChar char="§"/>
            </a:pPr>
            <a:r>
              <a:rPr lang="en-US" dirty="0"/>
              <a:t>In a time when you can lose your job for liking the wrong meme, </a:t>
            </a:r>
            <a:r>
              <a:rPr lang="en-US" dirty="0" err="1"/>
              <a:t>DatChat</a:t>
            </a:r>
            <a:r>
              <a:rPr lang="en-US" dirty="0"/>
              <a:t> protects our privacy and data protection rights</a:t>
            </a:r>
          </a:p>
        </p:txBody>
      </p:sp>
      <p:sp>
        <p:nvSpPr>
          <p:cNvPr id="9" name="TextBox 8">
            <a:extLst>
              <a:ext uri="{FF2B5EF4-FFF2-40B4-BE49-F238E27FC236}">
                <a16:creationId xmlns:a16="http://schemas.microsoft.com/office/drawing/2014/main" id="{2CA345BE-5B7F-4932-9373-BDB6702EE684}"/>
              </a:ext>
            </a:extLst>
          </p:cNvPr>
          <p:cNvSpPr txBox="1"/>
          <p:nvPr/>
        </p:nvSpPr>
        <p:spPr>
          <a:xfrm>
            <a:off x="229640" y="5965371"/>
            <a:ext cx="4955177" cy="215444"/>
          </a:xfrm>
          <a:prstGeom prst="rect">
            <a:avLst/>
          </a:prstGeom>
          <a:noFill/>
        </p:spPr>
        <p:txBody>
          <a:bodyPr wrap="square" rtlCol="0">
            <a:spAutoFit/>
          </a:bodyPr>
          <a:lstStyle/>
          <a:p>
            <a:r>
              <a:rPr lang="en-US" sz="800" dirty="0"/>
              <a:t>1. Source: eMarketer</a:t>
            </a:r>
          </a:p>
        </p:txBody>
      </p:sp>
    </p:spTree>
    <p:extLst>
      <p:ext uri="{BB962C8B-B14F-4D97-AF65-F5344CB8AC3E}">
        <p14:creationId xmlns:p14="http://schemas.microsoft.com/office/powerpoint/2010/main" val="267068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dirty="0"/>
              <a:t>Capitalization, Use of Proceeds, and Marketing Plan</a:t>
            </a:r>
            <a:endParaRPr lang="en-US" sz="2000" dirty="0"/>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11</a:t>
            </a:fld>
            <a:endParaRPr lang="en-US" dirty="0"/>
          </a:p>
        </p:txBody>
      </p:sp>
      <p:graphicFrame>
        <p:nvGraphicFramePr>
          <p:cNvPr id="7" name="Chart 6">
            <a:extLst>
              <a:ext uri="{FF2B5EF4-FFF2-40B4-BE49-F238E27FC236}">
                <a16:creationId xmlns:a16="http://schemas.microsoft.com/office/drawing/2014/main" id="{13569A8D-C7E3-4E05-8EEA-4346A9D417CD}"/>
              </a:ext>
            </a:extLst>
          </p:cNvPr>
          <p:cNvGraphicFramePr/>
          <p:nvPr>
            <p:extLst>
              <p:ext uri="{D42A27DB-BD31-4B8C-83A1-F6EECF244321}">
                <p14:modId xmlns:p14="http://schemas.microsoft.com/office/powerpoint/2010/main" val="1016086751"/>
              </p:ext>
            </p:extLst>
          </p:nvPr>
        </p:nvGraphicFramePr>
        <p:xfrm>
          <a:off x="-844733" y="2241735"/>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FD52C94-891F-4615-B9B7-AAF9F009CB9B}"/>
              </a:ext>
            </a:extLst>
          </p:cNvPr>
          <p:cNvSpPr txBox="1"/>
          <p:nvPr/>
        </p:nvSpPr>
        <p:spPr>
          <a:xfrm>
            <a:off x="1746067" y="4186650"/>
            <a:ext cx="914400" cy="584775"/>
          </a:xfrm>
          <a:prstGeom prst="rect">
            <a:avLst/>
          </a:prstGeom>
          <a:noFill/>
        </p:spPr>
        <p:txBody>
          <a:bodyPr wrap="square" rtlCol="0">
            <a:spAutoFit/>
          </a:bodyPr>
          <a:lstStyle/>
          <a:p>
            <a:pPr algn="ctr"/>
            <a:r>
              <a:rPr lang="en-US" sz="1600" b="1" dirty="0"/>
              <a:t>Total (100%)</a:t>
            </a:r>
          </a:p>
        </p:txBody>
      </p:sp>
      <p:graphicFrame>
        <p:nvGraphicFramePr>
          <p:cNvPr id="9" name="Chart 8">
            <a:extLst>
              <a:ext uri="{FF2B5EF4-FFF2-40B4-BE49-F238E27FC236}">
                <a16:creationId xmlns:a16="http://schemas.microsoft.com/office/drawing/2014/main" id="{7B6FA5B4-8647-44C1-9769-98DBEC1F4BA8}"/>
              </a:ext>
            </a:extLst>
          </p:cNvPr>
          <p:cNvGraphicFramePr/>
          <p:nvPr>
            <p:extLst>
              <p:ext uri="{D42A27DB-BD31-4B8C-83A1-F6EECF244321}">
                <p14:modId xmlns:p14="http://schemas.microsoft.com/office/powerpoint/2010/main" val="135068855"/>
              </p:ext>
            </p:extLst>
          </p:nvPr>
        </p:nvGraphicFramePr>
        <p:xfrm>
          <a:off x="3944982" y="2269450"/>
          <a:ext cx="5677989" cy="403628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E9593A1-E91F-4FE0-B529-5DDA7A147B59}"/>
              </a:ext>
            </a:extLst>
          </p:cNvPr>
          <p:cNvSpPr txBox="1"/>
          <p:nvPr/>
        </p:nvSpPr>
        <p:spPr>
          <a:xfrm>
            <a:off x="229640" y="600807"/>
            <a:ext cx="8670520" cy="1569660"/>
          </a:xfrm>
          <a:prstGeom prst="rect">
            <a:avLst/>
          </a:prstGeom>
          <a:noFill/>
        </p:spPr>
        <p:txBody>
          <a:bodyPr wrap="square">
            <a:spAutoFit/>
          </a:bodyPr>
          <a:lstStyle/>
          <a:p>
            <a:pPr marL="285750" indent="-285750">
              <a:buFont typeface="Wingdings" panose="05000000000000000000" pitchFamily="2" charset="2"/>
              <a:buChar char="ü"/>
            </a:pPr>
            <a:r>
              <a:rPr lang="en-US" sz="1600" dirty="0"/>
              <a:t>Target ~4.2 billion existing social media users across all existing social media platforms</a:t>
            </a:r>
          </a:p>
          <a:p>
            <a:pPr marL="285750" indent="-285750">
              <a:buFont typeface="Wingdings" panose="05000000000000000000" pitchFamily="2" charset="2"/>
              <a:buChar char="ü"/>
            </a:pPr>
            <a:r>
              <a:rPr lang="en-US" sz="1600" dirty="0"/>
              <a:t>Use key social influencer (non-celebrity) bloggers and podcasters that are relevant to privacy and cyber-security</a:t>
            </a:r>
          </a:p>
          <a:p>
            <a:pPr marL="285750" indent="-285750">
              <a:buFont typeface="Wingdings" panose="05000000000000000000" pitchFamily="2" charset="2"/>
              <a:buChar char="ü"/>
            </a:pPr>
            <a:r>
              <a:rPr lang="en-US" sz="1600" dirty="0"/>
              <a:t>Aggressive platform &amp; corporate PR campaign to build awareness</a:t>
            </a:r>
          </a:p>
          <a:p>
            <a:pPr marL="285750" indent="-285750">
              <a:buFont typeface="Wingdings" panose="05000000000000000000" pitchFamily="2" charset="2"/>
              <a:buChar char="ü"/>
            </a:pPr>
            <a:r>
              <a:rPr lang="en-US" sz="1600" dirty="0"/>
              <a:t>In-app purchases to activate personalization features</a:t>
            </a:r>
          </a:p>
          <a:p>
            <a:pPr marL="285750" indent="-285750">
              <a:buFont typeface="Wingdings" panose="05000000000000000000" pitchFamily="2" charset="2"/>
              <a:buChar char="ü"/>
            </a:pPr>
            <a:r>
              <a:rPr lang="en-US" sz="1600" dirty="0"/>
              <a:t>Subscription-based enterprise product</a:t>
            </a:r>
          </a:p>
        </p:txBody>
      </p:sp>
    </p:spTree>
    <p:extLst>
      <p:ext uri="{BB962C8B-B14F-4D97-AF65-F5344CB8AC3E}">
        <p14:creationId xmlns:p14="http://schemas.microsoft.com/office/powerpoint/2010/main" val="222230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dirty="0"/>
              <a:t>Competitor Analysis</a:t>
            </a:r>
            <a:endParaRPr lang="en-US" sz="2000" dirty="0"/>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12</a:t>
            </a:fld>
            <a:endParaRPr lang="en-US" dirty="0"/>
          </a:p>
        </p:txBody>
      </p:sp>
      <p:graphicFrame>
        <p:nvGraphicFramePr>
          <p:cNvPr id="5" name="Table 4">
            <a:extLst>
              <a:ext uri="{FF2B5EF4-FFF2-40B4-BE49-F238E27FC236}">
                <a16:creationId xmlns:a16="http://schemas.microsoft.com/office/drawing/2014/main" id="{5EC94416-1753-40BC-A21B-51880CC10E53}"/>
              </a:ext>
            </a:extLst>
          </p:cNvPr>
          <p:cNvGraphicFramePr>
            <a:graphicFrameLocks noGrp="1"/>
          </p:cNvGraphicFramePr>
          <p:nvPr>
            <p:extLst>
              <p:ext uri="{D42A27DB-BD31-4B8C-83A1-F6EECF244321}">
                <p14:modId xmlns:p14="http://schemas.microsoft.com/office/powerpoint/2010/main" val="3419877536"/>
              </p:ext>
            </p:extLst>
          </p:nvPr>
        </p:nvGraphicFramePr>
        <p:xfrm>
          <a:off x="330525" y="2693599"/>
          <a:ext cx="8482950" cy="2665435"/>
        </p:xfrm>
        <a:graphic>
          <a:graphicData uri="http://schemas.openxmlformats.org/drawingml/2006/table">
            <a:tbl>
              <a:tblPr>
                <a:tableStyleId>{5C22544A-7EE6-4342-B048-85BDC9FD1C3A}</a:tableStyleId>
              </a:tblPr>
              <a:tblGrid>
                <a:gridCol w="712470">
                  <a:extLst>
                    <a:ext uri="{9D8B030D-6E8A-4147-A177-3AD203B41FA5}">
                      <a16:colId xmlns:a16="http://schemas.microsoft.com/office/drawing/2014/main" val="295618125"/>
                    </a:ext>
                  </a:extLst>
                </a:gridCol>
                <a:gridCol w="971310">
                  <a:extLst>
                    <a:ext uri="{9D8B030D-6E8A-4147-A177-3AD203B41FA5}">
                      <a16:colId xmlns:a16="http://schemas.microsoft.com/office/drawing/2014/main" val="2266859553"/>
                    </a:ext>
                  </a:extLst>
                </a:gridCol>
                <a:gridCol w="971310">
                  <a:extLst>
                    <a:ext uri="{9D8B030D-6E8A-4147-A177-3AD203B41FA5}">
                      <a16:colId xmlns:a16="http://schemas.microsoft.com/office/drawing/2014/main" val="4183123660"/>
                    </a:ext>
                  </a:extLst>
                </a:gridCol>
                <a:gridCol w="971310">
                  <a:extLst>
                    <a:ext uri="{9D8B030D-6E8A-4147-A177-3AD203B41FA5}">
                      <a16:colId xmlns:a16="http://schemas.microsoft.com/office/drawing/2014/main" val="3313523960"/>
                    </a:ext>
                  </a:extLst>
                </a:gridCol>
                <a:gridCol w="971310">
                  <a:extLst>
                    <a:ext uri="{9D8B030D-6E8A-4147-A177-3AD203B41FA5}">
                      <a16:colId xmlns:a16="http://schemas.microsoft.com/office/drawing/2014/main" val="3246867490"/>
                    </a:ext>
                  </a:extLst>
                </a:gridCol>
                <a:gridCol w="971310">
                  <a:extLst>
                    <a:ext uri="{9D8B030D-6E8A-4147-A177-3AD203B41FA5}">
                      <a16:colId xmlns:a16="http://schemas.microsoft.com/office/drawing/2014/main" val="30717597"/>
                    </a:ext>
                  </a:extLst>
                </a:gridCol>
                <a:gridCol w="971310">
                  <a:extLst>
                    <a:ext uri="{9D8B030D-6E8A-4147-A177-3AD203B41FA5}">
                      <a16:colId xmlns:a16="http://schemas.microsoft.com/office/drawing/2014/main" val="1138301638"/>
                    </a:ext>
                  </a:extLst>
                </a:gridCol>
                <a:gridCol w="964826">
                  <a:extLst>
                    <a:ext uri="{9D8B030D-6E8A-4147-A177-3AD203B41FA5}">
                      <a16:colId xmlns:a16="http://schemas.microsoft.com/office/drawing/2014/main" val="1427576267"/>
                    </a:ext>
                  </a:extLst>
                </a:gridCol>
                <a:gridCol w="977794">
                  <a:extLst>
                    <a:ext uri="{9D8B030D-6E8A-4147-A177-3AD203B41FA5}">
                      <a16:colId xmlns:a16="http://schemas.microsoft.com/office/drawing/2014/main" val="2325673015"/>
                    </a:ext>
                  </a:extLst>
                </a:gridCol>
              </a:tblGrid>
              <a:tr h="282594">
                <a:tc>
                  <a:txBody>
                    <a:bodyPr/>
                    <a:lstStyle/>
                    <a:p>
                      <a:pPr algn="l" fontAlgn="ctr"/>
                      <a:r>
                        <a:rPr lang="en-US" sz="1000" u="none" strike="noStrike" dirty="0">
                          <a:solidFill>
                            <a:schemeClr val="bg1"/>
                          </a:solidFill>
                          <a:effectLst/>
                        </a:rPr>
                        <a:t>Company</a:t>
                      </a:r>
                      <a:endParaRPr lang="en-US" sz="1000" b="0" i="0" u="none" strike="noStrike" dirty="0">
                        <a:solidFill>
                          <a:schemeClr val="bg1"/>
                        </a:solidFill>
                        <a:effectLst/>
                        <a:latin typeface="Tahoma" panose="020B0604030504040204" pitchFamily="34" charset="0"/>
                      </a:endParaRPr>
                    </a:p>
                  </a:txBody>
                  <a:tcPr marL="27432" marR="27432"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Always Encrypted</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Prevent Screenshots</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Encrypted Group Chat </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Self-Destruct or Add time</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Nuke Feature</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Message Viewed Report</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Prevent Message Forwarding</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fontAlgn="b"/>
                      <a:r>
                        <a:rPr lang="en-US" sz="1000" u="none" strike="noStrike" dirty="0">
                          <a:solidFill>
                            <a:schemeClr val="bg1"/>
                          </a:solidFill>
                          <a:effectLst/>
                        </a:rPr>
                        <a:t>Private Encrypted Social Network</a:t>
                      </a:r>
                      <a:endParaRPr lang="en-US" sz="1000" b="1" i="0" u="none" strike="noStrike" dirty="0">
                        <a:solidFill>
                          <a:schemeClr val="bg1"/>
                        </a:solidFill>
                        <a:effectLst/>
                        <a:latin typeface="Franklin Gothic Medium" panose="020B0603020102020204" pitchFamily="34" charset="0"/>
                      </a:endParaRPr>
                    </a:p>
                  </a:txBody>
                  <a:tcPr marL="27432" marR="27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97777914"/>
                  </a:ext>
                </a:extLst>
              </a:tr>
              <a:tr h="423892">
                <a:tc>
                  <a:txBody>
                    <a:bodyPr/>
                    <a:lstStyle/>
                    <a:p>
                      <a:pPr algn="l" fontAlgn="ctr"/>
                      <a:r>
                        <a:rPr lang="en-US" sz="1000" b="1" u="none" strike="noStrike" dirty="0" err="1">
                          <a:effectLst/>
                        </a:rPr>
                        <a:t>DatChat</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Private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Yes, First Private &amp; Encrypted Social Network</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12700" cmpd="sng">
                      <a:noFill/>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49805511"/>
                  </a:ext>
                </a:extLst>
              </a:tr>
              <a:tr h="380687">
                <a:tc>
                  <a:txBody>
                    <a:bodyPr/>
                    <a:lstStyle/>
                    <a:p>
                      <a:pPr algn="l" fontAlgn="ctr"/>
                      <a:r>
                        <a:rPr lang="en-US" sz="1000" b="1" u="none" strike="noStrike" dirty="0">
                          <a:effectLst/>
                        </a:rPr>
                        <a:t>Signal</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Private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a:effectLst/>
                        </a:rPr>
                        <a:t>No</a:t>
                      </a:r>
                      <a:endParaRPr lang="en-US" sz="1000" b="1" i="0" u="none" strike="noStrike">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717756930"/>
                  </a:ext>
                </a:extLst>
              </a:tr>
              <a:tr h="380687">
                <a:tc>
                  <a:txBody>
                    <a:bodyPr/>
                    <a:lstStyle/>
                    <a:p>
                      <a:pPr algn="l" fontAlgn="ctr"/>
                      <a:r>
                        <a:rPr lang="en-US" sz="1000" b="1" u="none" strike="noStrike" dirty="0">
                          <a:effectLst/>
                        </a:rPr>
                        <a:t>Telegram</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Private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429693017"/>
                  </a:ext>
                </a:extLst>
              </a:tr>
              <a:tr h="380687">
                <a:tc>
                  <a:txBody>
                    <a:bodyPr/>
                    <a:lstStyle/>
                    <a:p>
                      <a:pPr algn="l" fontAlgn="ctr"/>
                      <a:r>
                        <a:rPr lang="en-US" sz="1000" b="1" u="none" strike="noStrike" dirty="0">
                          <a:effectLst/>
                        </a:rPr>
                        <a:t>WhatsApp</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Yes</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Private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680702977"/>
                  </a:ext>
                </a:extLst>
              </a:tr>
              <a:tr h="380687">
                <a:tc>
                  <a:txBody>
                    <a:bodyPr/>
                    <a:lstStyle/>
                    <a:p>
                      <a:pPr algn="l" fontAlgn="ctr"/>
                      <a:r>
                        <a:rPr lang="en-US" sz="1000" b="1" u="none" strike="noStrike" dirty="0">
                          <a:effectLst/>
                        </a:rPr>
                        <a:t>Snap</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 </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Private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351549906"/>
                  </a:ext>
                </a:extLst>
              </a:tr>
              <a:tr h="380687">
                <a:tc>
                  <a:txBody>
                    <a:bodyPr/>
                    <a:lstStyle/>
                    <a:p>
                      <a:pPr algn="l" fontAlgn="ctr"/>
                      <a:r>
                        <a:rPr lang="en-US" sz="1000" b="1" u="none" strike="noStrike" dirty="0" err="1">
                          <a:effectLst/>
                        </a:rPr>
                        <a:t>MeWe</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Public</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00" u="none" strike="noStrike" dirty="0">
                          <a:effectLst/>
                        </a:rPr>
                        <a:t>No</a:t>
                      </a:r>
                      <a:endParaRPr lang="en-US" sz="1000" b="1" i="0" u="none" strike="noStrike" dirty="0">
                        <a:solidFill>
                          <a:srgbClr val="595959"/>
                        </a:solidFill>
                        <a:effectLst/>
                        <a:latin typeface="Tahoma" panose="020B0604030504040204" pitchFamily="34" charset="0"/>
                      </a:endParaRPr>
                    </a:p>
                  </a:txBody>
                  <a:tcPr marL="27432" marR="27432"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185347188"/>
                  </a:ext>
                </a:extLst>
              </a:tr>
            </a:tbl>
          </a:graphicData>
        </a:graphic>
      </p:graphicFrame>
      <p:sp>
        <p:nvSpPr>
          <p:cNvPr id="6" name="TextBox 5">
            <a:extLst>
              <a:ext uri="{FF2B5EF4-FFF2-40B4-BE49-F238E27FC236}">
                <a16:creationId xmlns:a16="http://schemas.microsoft.com/office/drawing/2014/main" id="{1E975095-5524-4744-AA89-66771A5AF849}"/>
              </a:ext>
            </a:extLst>
          </p:cNvPr>
          <p:cNvSpPr txBox="1"/>
          <p:nvPr/>
        </p:nvSpPr>
        <p:spPr>
          <a:xfrm>
            <a:off x="229640" y="713964"/>
            <a:ext cx="8590510"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dirty="0" err="1"/>
              <a:t>DatChat’s</a:t>
            </a:r>
            <a:r>
              <a:rPr lang="en-US" sz="1600" dirty="0"/>
              <a:t> competitive advantages far surpass the multiple patents it holds, encompassing the spectrum of end-to-end encrypted messaging, complete message control after send, anti-forwarding technology, and screenshot protection</a:t>
            </a:r>
          </a:p>
          <a:p>
            <a:pPr marL="285750" indent="-285750">
              <a:buFont typeface="Wingdings" panose="05000000000000000000" pitchFamily="2" charset="2"/>
              <a:buChar char="§"/>
            </a:pPr>
            <a:r>
              <a:rPr lang="en-US" sz="1600" dirty="0"/>
              <a:t>The real value is in how it developed the technology to adapt to everyday personal and business life</a:t>
            </a:r>
          </a:p>
          <a:p>
            <a:pPr marL="285750" indent="-285750">
              <a:buFont typeface="Wingdings" panose="05000000000000000000" pitchFamily="2" charset="2"/>
              <a:buChar char="§"/>
            </a:pPr>
            <a:r>
              <a:rPr lang="en-US" sz="1600" dirty="0" err="1"/>
              <a:t>DatChat’s</a:t>
            </a:r>
            <a:r>
              <a:rPr lang="en-US" sz="1600" dirty="0"/>
              <a:t> robust yet simple privacy and social features make its application both seamless and intuitive </a:t>
            </a:r>
          </a:p>
        </p:txBody>
      </p:sp>
    </p:spTree>
    <p:extLst>
      <p:ext uri="{BB962C8B-B14F-4D97-AF65-F5344CB8AC3E}">
        <p14:creationId xmlns:p14="http://schemas.microsoft.com/office/powerpoint/2010/main" val="82132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dirty="0"/>
              <a:t>Management Team</a:t>
            </a:r>
            <a:endParaRPr lang="en-US" sz="2000" dirty="0"/>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13</a:t>
            </a:fld>
            <a:endParaRPr lang="en-US" dirty="0"/>
          </a:p>
        </p:txBody>
      </p:sp>
      <p:sp>
        <p:nvSpPr>
          <p:cNvPr id="5" name="TextBox 4">
            <a:extLst>
              <a:ext uri="{FF2B5EF4-FFF2-40B4-BE49-F238E27FC236}">
                <a16:creationId xmlns:a16="http://schemas.microsoft.com/office/drawing/2014/main" id="{19C8A1FE-E836-4452-9F3D-7BB3C3F5819D}"/>
              </a:ext>
            </a:extLst>
          </p:cNvPr>
          <p:cNvSpPr txBox="1"/>
          <p:nvPr/>
        </p:nvSpPr>
        <p:spPr>
          <a:xfrm>
            <a:off x="133387" y="3007022"/>
            <a:ext cx="2866487" cy="2677656"/>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100" dirty="0"/>
              <a:t>Co-founder and has served as CEO since 2016</a:t>
            </a:r>
          </a:p>
          <a:p>
            <a:pPr marL="171450" indent="-171450">
              <a:spcAft>
                <a:spcPts val="600"/>
              </a:spcAft>
              <a:buFont typeface="Wingdings" panose="05000000000000000000" pitchFamily="2" charset="2"/>
              <a:buChar char="§"/>
            </a:pPr>
            <a:r>
              <a:rPr lang="en-US" sz="1100" dirty="0"/>
              <a:t>Previous CEO of Wally World Media, Inc. </a:t>
            </a:r>
          </a:p>
          <a:p>
            <a:pPr marL="171450" indent="-171450">
              <a:spcAft>
                <a:spcPts val="600"/>
              </a:spcAft>
              <a:buFont typeface="Wingdings" panose="05000000000000000000" pitchFamily="2" charset="2"/>
              <a:buChar char="§"/>
            </a:pPr>
            <a:r>
              <a:rPr lang="en-US" sz="1100" dirty="0"/>
              <a:t>Served as CEO and a member of </a:t>
            </a:r>
            <a:r>
              <a:rPr lang="en-US" sz="1100" dirty="0" err="1"/>
              <a:t>PeopleString’s</a:t>
            </a:r>
            <a:r>
              <a:rPr lang="en-US" sz="1100" dirty="0"/>
              <a:t> Board of Directors since its inception. </a:t>
            </a:r>
          </a:p>
          <a:p>
            <a:pPr marL="171450" indent="-171450">
              <a:spcAft>
                <a:spcPts val="600"/>
              </a:spcAft>
              <a:buFont typeface="Wingdings" panose="05000000000000000000" pitchFamily="2" charset="2"/>
              <a:buChar char="§"/>
            </a:pPr>
            <a:r>
              <a:rPr lang="en-US" sz="1100" dirty="0"/>
              <a:t>Founded, conceptualized and patented self-destruction email for </a:t>
            </a:r>
            <a:r>
              <a:rPr lang="en-US" sz="1100" dirty="0" err="1"/>
              <a:t>Bigstring</a:t>
            </a:r>
            <a:r>
              <a:rPr lang="en-US" sz="1100" dirty="0"/>
              <a:t> Corp.</a:t>
            </a:r>
          </a:p>
          <a:p>
            <a:pPr marL="171450" indent="-171450">
              <a:spcAft>
                <a:spcPts val="600"/>
              </a:spcAft>
              <a:buFont typeface="Wingdings" panose="05000000000000000000" pitchFamily="2" charset="2"/>
              <a:buChar char="§"/>
            </a:pPr>
            <a:r>
              <a:rPr lang="en-US" sz="1100" dirty="0"/>
              <a:t>Has extensive executive management and board experience having served as a co-founder CEO, and board director of </a:t>
            </a:r>
            <a:r>
              <a:rPr lang="en-US" sz="1100" dirty="0" err="1"/>
              <a:t>BigString</a:t>
            </a:r>
            <a:r>
              <a:rPr lang="en-US" sz="1100" dirty="0"/>
              <a:t> Corporation since 2005</a:t>
            </a:r>
          </a:p>
          <a:p>
            <a:pPr marL="171450" indent="-171450">
              <a:spcAft>
                <a:spcPts val="600"/>
              </a:spcAft>
              <a:buFont typeface="Wingdings" panose="05000000000000000000" pitchFamily="2" charset="2"/>
              <a:buChar char="§"/>
            </a:pPr>
            <a:r>
              <a:rPr lang="en-US" sz="1100" dirty="0"/>
              <a:t>Co-founder and CEO of LiveInsurance.com</a:t>
            </a:r>
          </a:p>
        </p:txBody>
      </p:sp>
      <p:sp>
        <p:nvSpPr>
          <p:cNvPr id="7" name="Rectangle 6">
            <a:extLst>
              <a:ext uri="{FF2B5EF4-FFF2-40B4-BE49-F238E27FC236}">
                <a16:creationId xmlns:a16="http://schemas.microsoft.com/office/drawing/2014/main" id="{3A45980F-DB6C-4BA4-9322-1DE8C0741BCC}"/>
              </a:ext>
            </a:extLst>
          </p:cNvPr>
          <p:cNvSpPr/>
          <p:nvPr/>
        </p:nvSpPr>
        <p:spPr>
          <a:xfrm>
            <a:off x="229640" y="2452807"/>
            <a:ext cx="2714086" cy="45402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Darin Myman</a:t>
            </a:r>
          </a:p>
          <a:p>
            <a:pPr algn="ctr"/>
            <a:r>
              <a:rPr lang="en-US" sz="1400" i="1" dirty="0"/>
              <a:t>Chief Executive Officer</a:t>
            </a:r>
          </a:p>
        </p:txBody>
      </p:sp>
      <p:sp>
        <p:nvSpPr>
          <p:cNvPr id="8" name="Rectangle 7">
            <a:extLst>
              <a:ext uri="{FF2B5EF4-FFF2-40B4-BE49-F238E27FC236}">
                <a16:creationId xmlns:a16="http://schemas.microsoft.com/office/drawing/2014/main" id="{5F2942FD-133D-4820-8AFC-A8D4F0D84921}"/>
              </a:ext>
            </a:extLst>
          </p:cNvPr>
          <p:cNvSpPr/>
          <p:nvPr/>
        </p:nvSpPr>
        <p:spPr>
          <a:xfrm>
            <a:off x="3214116" y="2452804"/>
            <a:ext cx="2715768" cy="45402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Peter </a:t>
            </a:r>
            <a:r>
              <a:rPr lang="en-US" sz="1400" b="1" dirty="0" err="1"/>
              <a:t>Shelus</a:t>
            </a:r>
            <a:endParaRPr lang="en-US" sz="1400" b="1" dirty="0"/>
          </a:p>
          <a:p>
            <a:pPr algn="ctr"/>
            <a:r>
              <a:rPr lang="en-US" sz="1400" i="1" dirty="0"/>
              <a:t>Chief Technology Officer</a:t>
            </a:r>
          </a:p>
        </p:txBody>
      </p:sp>
      <p:sp>
        <p:nvSpPr>
          <p:cNvPr id="9" name="Rectangle 8">
            <a:extLst>
              <a:ext uri="{FF2B5EF4-FFF2-40B4-BE49-F238E27FC236}">
                <a16:creationId xmlns:a16="http://schemas.microsoft.com/office/drawing/2014/main" id="{214D3A3D-4F3A-4B83-86C6-04C90DEC544A}"/>
              </a:ext>
            </a:extLst>
          </p:cNvPr>
          <p:cNvSpPr/>
          <p:nvPr/>
        </p:nvSpPr>
        <p:spPr>
          <a:xfrm>
            <a:off x="6200274" y="2452804"/>
            <a:ext cx="2715768" cy="45402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Gabriel Daniels  </a:t>
            </a:r>
          </a:p>
          <a:p>
            <a:pPr algn="ctr"/>
            <a:r>
              <a:rPr lang="en-US" sz="1400" i="1" dirty="0"/>
              <a:t>  Chief Information Officer</a:t>
            </a:r>
          </a:p>
        </p:txBody>
      </p:sp>
      <p:sp>
        <p:nvSpPr>
          <p:cNvPr id="12" name="TextBox 11">
            <a:extLst>
              <a:ext uri="{FF2B5EF4-FFF2-40B4-BE49-F238E27FC236}">
                <a16:creationId xmlns:a16="http://schemas.microsoft.com/office/drawing/2014/main" id="{60A2C7FC-F260-423C-AA49-568AAD9E571A}"/>
              </a:ext>
            </a:extLst>
          </p:cNvPr>
          <p:cNvSpPr txBox="1"/>
          <p:nvPr/>
        </p:nvSpPr>
        <p:spPr>
          <a:xfrm>
            <a:off x="3138756" y="3007021"/>
            <a:ext cx="2866487" cy="2015936"/>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100" dirty="0"/>
              <a:t>Co-founder and has served as CTO since 2016</a:t>
            </a:r>
          </a:p>
          <a:p>
            <a:pPr marL="171450" indent="-171450">
              <a:spcAft>
                <a:spcPts val="600"/>
              </a:spcAft>
              <a:buFont typeface="Wingdings" panose="05000000000000000000" pitchFamily="2" charset="2"/>
              <a:buChar char="§"/>
            </a:pPr>
            <a:r>
              <a:rPr lang="en-US" sz="1100" dirty="0"/>
              <a:t>Over 10 years of ephemeral messaging and mobile video development experience</a:t>
            </a:r>
          </a:p>
          <a:p>
            <a:pPr marL="171450" indent="-171450">
              <a:spcAft>
                <a:spcPts val="600"/>
              </a:spcAft>
              <a:buFont typeface="Wingdings" panose="05000000000000000000" pitchFamily="2" charset="2"/>
              <a:buChar char="§"/>
            </a:pPr>
            <a:r>
              <a:rPr lang="en-US" sz="1100" dirty="0"/>
              <a:t>Pioneer and thought leader in secure messaging having developed patented technology that became a cornerstone of self-destructing messaging</a:t>
            </a:r>
          </a:p>
          <a:p>
            <a:pPr marL="171450" indent="-171450">
              <a:spcAft>
                <a:spcPts val="600"/>
              </a:spcAft>
              <a:buFont typeface="Wingdings" panose="05000000000000000000" pitchFamily="2" charset="2"/>
              <a:buChar char="§"/>
            </a:pPr>
            <a:r>
              <a:rPr lang="en-US" sz="1100" dirty="0"/>
              <a:t>Graduate of Rutgers University with honors and a degree in Computer Science</a:t>
            </a:r>
          </a:p>
        </p:txBody>
      </p:sp>
      <p:sp>
        <p:nvSpPr>
          <p:cNvPr id="13" name="TextBox 12">
            <a:extLst>
              <a:ext uri="{FF2B5EF4-FFF2-40B4-BE49-F238E27FC236}">
                <a16:creationId xmlns:a16="http://schemas.microsoft.com/office/drawing/2014/main" id="{DAC49C4B-5C31-420B-9C0F-0330E1E65287}"/>
              </a:ext>
            </a:extLst>
          </p:cNvPr>
          <p:cNvSpPr txBox="1"/>
          <p:nvPr/>
        </p:nvSpPr>
        <p:spPr>
          <a:xfrm>
            <a:off x="6144125" y="3007021"/>
            <a:ext cx="2866487" cy="2693045"/>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100" dirty="0"/>
              <a:t> 15years, Military (Navy &amp; Army) Veteran, professor and cybersecurity expert</a:t>
            </a:r>
          </a:p>
          <a:p>
            <a:pPr marL="171450" indent="-171450">
              <a:spcAft>
                <a:spcPts val="600"/>
              </a:spcAft>
              <a:buFont typeface="Wingdings" panose="05000000000000000000" pitchFamily="2" charset="2"/>
              <a:buChar char="§"/>
            </a:pPr>
            <a:r>
              <a:rPr lang="en-US" sz="1100" dirty="0"/>
              <a:t>Mr. Daniels has high-level mission critical, cyber experience working with agencies within the U.S. intelligence community, NATO, Department of Defense, and Department of Treasury.</a:t>
            </a:r>
          </a:p>
          <a:p>
            <a:pPr marL="171450" indent="-171450">
              <a:spcAft>
                <a:spcPts val="600"/>
              </a:spcAft>
              <a:buFont typeface="Wingdings" panose="05000000000000000000" pitchFamily="2" charset="2"/>
              <a:buChar char="§"/>
            </a:pPr>
            <a:r>
              <a:rPr lang="en-US" sz="1100" dirty="0"/>
              <a:t>CASP, CEH, CND-A, CCNA-Security, Security +, ITIL, </a:t>
            </a:r>
            <a:r>
              <a:rPr lang="en-US" sz="1100" dirty="0" err="1"/>
              <a:t>SAFe</a:t>
            </a:r>
            <a:endParaRPr lang="en-US" sz="1100" dirty="0"/>
          </a:p>
          <a:p>
            <a:pPr marL="171450" indent="-171450">
              <a:spcAft>
                <a:spcPts val="600"/>
              </a:spcAft>
              <a:buFont typeface="Wingdings" panose="05000000000000000000" pitchFamily="2" charset="2"/>
              <a:buChar char="§"/>
            </a:pPr>
            <a:r>
              <a:rPr lang="en-US" sz="1100" dirty="0"/>
              <a:t>Mr. Daniels holds a master’s degree in cybersecurity and a bachelor’s degree in marketing from the University of Maryland University College and currently working on his Doctorate in cybersecurity.</a:t>
            </a:r>
          </a:p>
        </p:txBody>
      </p:sp>
      <p:pic>
        <p:nvPicPr>
          <p:cNvPr id="14" name="Picture 13" descr="A person in a suit&#10;&#10;Description automatically generated with medium confidence">
            <a:extLst>
              <a:ext uri="{FF2B5EF4-FFF2-40B4-BE49-F238E27FC236}">
                <a16:creationId xmlns:a16="http://schemas.microsoft.com/office/drawing/2014/main" id="{C70E80F3-3DDA-41FA-A15A-7F0D054DF37F}"/>
              </a:ext>
            </a:extLst>
          </p:cNvPr>
          <p:cNvPicPr>
            <a:picLocks noChangeAspect="1"/>
          </p:cNvPicPr>
          <p:nvPr/>
        </p:nvPicPr>
        <p:blipFill rotWithShape="1">
          <a:blip r:embed="rId2">
            <a:extLst>
              <a:ext uri="{28A0092B-C50C-407E-A947-70E740481C1C}">
                <a14:useLocalDpi xmlns:a14="http://schemas.microsoft.com/office/drawing/2010/main" val="0"/>
              </a:ext>
            </a:extLst>
          </a:blip>
          <a:srcRect b="10256"/>
          <a:stretch/>
        </p:blipFill>
        <p:spPr>
          <a:xfrm>
            <a:off x="900883" y="976408"/>
            <a:ext cx="1371600" cy="1321513"/>
          </a:xfrm>
          <a:prstGeom prst="roundRect">
            <a:avLst>
              <a:gd name="adj" fmla="val 8594"/>
            </a:avLst>
          </a:prstGeom>
          <a:solidFill>
            <a:srgbClr val="FFFFFF">
              <a:shade val="85000"/>
            </a:srgbClr>
          </a:solidFill>
          <a:ln>
            <a:noFill/>
          </a:ln>
          <a:effectLst/>
        </p:spPr>
      </p:pic>
      <p:pic>
        <p:nvPicPr>
          <p:cNvPr id="16" name="Picture 15" descr="A person in a suit and tie&#10;&#10;Description automatically generated with medium confidence">
            <a:extLst>
              <a:ext uri="{FF2B5EF4-FFF2-40B4-BE49-F238E27FC236}">
                <a16:creationId xmlns:a16="http://schemas.microsoft.com/office/drawing/2014/main" id="{F51E55C2-6807-42D4-9ACC-2783FE01B282}"/>
              </a:ext>
            </a:extLst>
          </p:cNvPr>
          <p:cNvPicPr>
            <a:picLocks noChangeAspect="1"/>
          </p:cNvPicPr>
          <p:nvPr/>
        </p:nvPicPr>
        <p:blipFill rotWithShape="1">
          <a:blip r:embed="rId3">
            <a:extLst>
              <a:ext uri="{28A0092B-C50C-407E-A947-70E740481C1C}">
                <a14:useLocalDpi xmlns:a14="http://schemas.microsoft.com/office/drawing/2010/main" val="0"/>
              </a:ext>
            </a:extLst>
          </a:blip>
          <a:srcRect l="22985" t="7531" r="21176" b="26464"/>
          <a:stretch/>
        </p:blipFill>
        <p:spPr>
          <a:xfrm>
            <a:off x="6853211" y="976408"/>
            <a:ext cx="1409894" cy="1325880"/>
          </a:xfrm>
          <a:prstGeom prst="roundRect">
            <a:avLst>
              <a:gd name="adj" fmla="val 8594"/>
            </a:avLst>
          </a:prstGeom>
          <a:solidFill>
            <a:srgbClr val="FFFFFF">
              <a:shade val="85000"/>
            </a:srgbClr>
          </a:solidFill>
          <a:ln>
            <a:noFill/>
          </a:ln>
          <a:effectLst/>
        </p:spPr>
      </p:pic>
      <p:pic>
        <p:nvPicPr>
          <p:cNvPr id="18" name="Picture 17" descr="A person in a suit&#10;&#10;Description automatically generated with medium confidence">
            <a:extLst>
              <a:ext uri="{FF2B5EF4-FFF2-40B4-BE49-F238E27FC236}">
                <a16:creationId xmlns:a16="http://schemas.microsoft.com/office/drawing/2014/main" id="{D43153FD-8225-44CB-8548-CB2214A70DA3}"/>
              </a:ext>
            </a:extLst>
          </p:cNvPr>
          <p:cNvPicPr>
            <a:picLocks noChangeAspect="1"/>
          </p:cNvPicPr>
          <p:nvPr/>
        </p:nvPicPr>
        <p:blipFill rotWithShape="1">
          <a:blip r:embed="rId4">
            <a:extLst>
              <a:ext uri="{28A0092B-C50C-407E-A947-70E740481C1C}">
                <a14:useLocalDpi xmlns:a14="http://schemas.microsoft.com/office/drawing/2010/main" val="0"/>
              </a:ext>
            </a:extLst>
          </a:blip>
          <a:srcRect l="5847" t="12212" r="11542"/>
          <a:stretch/>
        </p:blipFill>
        <p:spPr>
          <a:xfrm>
            <a:off x="3886199" y="976408"/>
            <a:ext cx="1371600" cy="132151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6095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419700-06A3-42E5-A01F-71655182E3F5}"/>
              </a:ext>
            </a:extLst>
          </p:cNvPr>
          <p:cNvSpPr txBox="1"/>
          <p:nvPr/>
        </p:nvSpPr>
        <p:spPr>
          <a:xfrm>
            <a:off x="2989694" y="5067998"/>
            <a:ext cx="3164612" cy="461665"/>
          </a:xfrm>
          <a:prstGeom prst="rect">
            <a:avLst/>
          </a:prstGeom>
          <a:noFill/>
        </p:spPr>
        <p:txBody>
          <a:bodyPr wrap="square" rtlCol="0">
            <a:spAutoFit/>
          </a:bodyPr>
          <a:lstStyle/>
          <a:p>
            <a:pPr algn="ctr"/>
            <a:r>
              <a:rPr lang="en-US" sz="2400" b="1" dirty="0">
                <a:solidFill>
                  <a:schemeClr val="accent1">
                    <a:lumMod val="50000"/>
                  </a:schemeClr>
                </a:solidFill>
                <a:cs typeface="Arial" panose="020B0604020202020204" pitchFamily="34" charset="0"/>
              </a:rPr>
              <a:t>THANK YOU</a:t>
            </a:r>
          </a:p>
        </p:txBody>
      </p:sp>
      <p:grpSp>
        <p:nvGrpSpPr>
          <p:cNvPr id="2" name="Group 1">
            <a:extLst>
              <a:ext uri="{FF2B5EF4-FFF2-40B4-BE49-F238E27FC236}">
                <a16:creationId xmlns:a16="http://schemas.microsoft.com/office/drawing/2014/main" id="{3D3E6427-C56E-4036-A7FB-785D78B9753D}"/>
              </a:ext>
            </a:extLst>
          </p:cNvPr>
          <p:cNvGrpSpPr/>
          <p:nvPr/>
        </p:nvGrpSpPr>
        <p:grpSpPr>
          <a:xfrm>
            <a:off x="2608351" y="6172897"/>
            <a:ext cx="3927298" cy="769442"/>
            <a:chOff x="3733800" y="6172897"/>
            <a:chExt cx="3927298" cy="769442"/>
          </a:xfrm>
        </p:grpSpPr>
        <p:sp>
          <p:nvSpPr>
            <p:cNvPr id="3" name="TextBox 2">
              <a:extLst>
                <a:ext uri="{FF2B5EF4-FFF2-40B4-BE49-F238E27FC236}">
                  <a16:creationId xmlns:a16="http://schemas.microsoft.com/office/drawing/2014/main" id="{3B1D27DC-652D-41C2-9082-90521C5F333F}"/>
                </a:ext>
              </a:extLst>
            </p:cNvPr>
            <p:cNvSpPr txBox="1"/>
            <p:nvPr/>
          </p:nvSpPr>
          <p:spPr>
            <a:xfrm>
              <a:off x="3733800" y="6172897"/>
              <a:ext cx="1676400" cy="769441"/>
            </a:xfrm>
            <a:prstGeom prst="rect">
              <a:avLst/>
            </a:prstGeom>
            <a:noFill/>
          </p:spPr>
          <p:txBody>
            <a:bodyPr wrap="square" rtlCol="0">
              <a:spAutoFit/>
            </a:bodyPr>
            <a:lstStyle/>
            <a:p>
              <a:pPr algn="ctr"/>
              <a:r>
                <a:rPr lang="en-US" sz="1100" b="1" dirty="0">
                  <a:solidFill>
                    <a:schemeClr val="bg1"/>
                  </a:solidFill>
                  <a:cs typeface="Arial" panose="020B0604020202020204" pitchFamily="34" charset="0"/>
                </a:rPr>
                <a:t>Darin Myman</a:t>
              </a:r>
            </a:p>
            <a:p>
              <a:pPr algn="ctr"/>
              <a:r>
                <a:rPr lang="en-US" sz="1100" b="1" dirty="0">
                  <a:solidFill>
                    <a:schemeClr val="bg1"/>
                  </a:solidFill>
                  <a:cs typeface="Arial" panose="020B0604020202020204" pitchFamily="34" charset="0"/>
                </a:rPr>
                <a:t>Chief Executive Officer</a:t>
              </a:r>
            </a:p>
            <a:p>
              <a:pPr algn="ctr"/>
              <a:r>
                <a:rPr lang="en-US" sz="1100" b="1" dirty="0">
                  <a:solidFill>
                    <a:schemeClr val="bg1"/>
                  </a:solidFill>
                  <a:cs typeface="Arial" panose="020B0604020202020204" pitchFamily="34" charset="0"/>
                </a:rPr>
                <a:t>dmyman@datchats.com</a:t>
              </a:r>
            </a:p>
            <a:p>
              <a:pPr algn="ctr"/>
              <a:endParaRPr lang="en-US" sz="1100" b="1"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B86B0DE2-1AB3-41CB-8719-32AF7700C74B}"/>
                </a:ext>
              </a:extLst>
            </p:cNvPr>
            <p:cNvSpPr txBox="1"/>
            <p:nvPr/>
          </p:nvSpPr>
          <p:spPr>
            <a:xfrm>
              <a:off x="5750111" y="6172898"/>
              <a:ext cx="1910987" cy="769441"/>
            </a:xfrm>
            <a:prstGeom prst="rect">
              <a:avLst/>
            </a:prstGeom>
            <a:noFill/>
          </p:spPr>
          <p:txBody>
            <a:bodyPr wrap="square" rtlCol="0">
              <a:spAutoFit/>
            </a:bodyPr>
            <a:lstStyle/>
            <a:p>
              <a:pPr algn="ctr"/>
              <a:r>
                <a:rPr lang="en-US" sz="1100" b="1" dirty="0">
                  <a:solidFill>
                    <a:schemeClr val="bg1"/>
                  </a:solidFill>
                  <a:cs typeface="Arial" panose="020B0604020202020204" pitchFamily="34" charset="0"/>
                </a:rPr>
                <a:t>Benjamin Zucker</a:t>
              </a:r>
            </a:p>
            <a:p>
              <a:pPr algn="ctr"/>
              <a:r>
                <a:rPr lang="en-US" sz="1100" b="1" dirty="0">
                  <a:solidFill>
                    <a:schemeClr val="bg1"/>
                  </a:solidFill>
                  <a:cs typeface="Arial" panose="020B0604020202020204" pitchFamily="34" charset="0"/>
                </a:rPr>
                <a:t>EF Hutton</a:t>
              </a:r>
            </a:p>
            <a:p>
              <a:pPr algn="ctr"/>
              <a:r>
                <a:rPr lang="en-US" sz="1100" b="1" dirty="0">
                  <a:solidFill>
                    <a:schemeClr val="bg1"/>
                  </a:solidFill>
                  <a:cs typeface="Arial" panose="020B0604020202020204" pitchFamily="34" charset="0"/>
                </a:rPr>
                <a:t>bzucker@efhuttongroup.com</a:t>
              </a:r>
            </a:p>
            <a:p>
              <a:pPr algn="ctr"/>
              <a:endParaRPr lang="en-US" sz="1100" b="1" dirty="0">
                <a:solidFill>
                  <a:schemeClr val="bg1"/>
                </a:solidFill>
                <a:cs typeface="Arial" panose="020B0604020202020204" pitchFamily="34" charset="0"/>
              </a:endParaRPr>
            </a:p>
          </p:txBody>
        </p:sp>
      </p:grpSp>
    </p:spTree>
    <p:extLst>
      <p:ext uri="{BB962C8B-B14F-4D97-AF65-F5344CB8AC3E}">
        <p14:creationId xmlns:p14="http://schemas.microsoft.com/office/powerpoint/2010/main" val="225394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7864D-B81D-49BC-8FB8-D309BEE7B49F}"/>
              </a:ext>
            </a:extLst>
          </p:cNvPr>
          <p:cNvSpPr>
            <a:spLocks noGrp="1"/>
          </p:cNvSpPr>
          <p:nvPr>
            <p:ph idx="1"/>
          </p:nvPr>
        </p:nvSpPr>
        <p:spPr>
          <a:xfrm>
            <a:off x="229639" y="645219"/>
            <a:ext cx="8594292" cy="5336482"/>
          </a:xfrm>
        </p:spPr>
        <p:txBody>
          <a:bodyPr/>
          <a:lstStyle/>
          <a:p>
            <a:pPr marL="0" indent="0" algn="just">
              <a:buFont typeface="Arial" panose="020B0604020202020204" pitchFamily="34" charset="0"/>
              <a:buNone/>
            </a:pPr>
            <a:r>
              <a:rPr lang="en-US" sz="1050" dirty="0"/>
              <a:t>This presentation has been prepared by DatChat, Inc. (the “Company”) solely for informational purposes based on its own information, as well as information from public sources.  This presentation has been prepared to assist interested parties in making their own evaluation of the Company and does not propose to contain all of the information that may be relevant.  In all cases, interested parties should conduct their own investigation and analysis of the Company and the data set forth in the presentation and any other information provided by or on behalf of the Company. This presentation does not constitute an offer to sell, nor a solicitation of an offer to buy, any securities of the Company by any person in any jurisdiction in which it is unlawful for such person to make such an offering or solicitation. Neither the Securities and Exchange Commission nor any other regulatory body has approved or disapproved of the securities of the Company or passed upon the accuracy or adequacy of this presentation. Any representation to the contrary is a criminal offense.</a:t>
            </a:r>
          </a:p>
          <a:p>
            <a:pPr marL="0" indent="0" algn="just">
              <a:buFont typeface="Arial" panose="020B0604020202020204" pitchFamily="34" charset="0"/>
              <a:buNone/>
            </a:pPr>
            <a:r>
              <a:rPr lang="en-US" sz="1050" dirty="0"/>
              <a:t>Except as otherwise indicated, this presentation speaks as of the date hereof. The delivery of this presentation shall not, under any circumstances, create any implication that there has been no change in the affairs of the Company after the date hereof.</a:t>
            </a:r>
          </a:p>
          <a:p>
            <a:pPr marL="0" indent="0" algn="just">
              <a:buFont typeface="Arial" panose="020B0604020202020204" pitchFamily="34" charset="0"/>
              <a:buNone/>
            </a:pPr>
            <a:r>
              <a:rPr lang="en-US" sz="1050" dirty="0"/>
              <a:t>Certain of the information contained herein may be derived from information provided by industry sources. The Company believes that such information is accurate and that the sources from which it has been obtained are reliable. The Company cannot guarantee the accuracy of such information and has not independently verified such information.</a:t>
            </a:r>
          </a:p>
          <a:p>
            <a:pPr marL="0" indent="0" algn="just">
              <a:buFont typeface="Arial" panose="020B0604020202020204" pitchFamily="34" charset="0"/>
              <a:buNone/>
            </a:pPr>
            <a:r>
              <a:rPr lang="en-US" sz="1050" dirty="0"/>
              <a:t>This presentation contains forward-looking statements within the meaning of the federal securities laws. These forward-looking statements can be identified by the use of forward-looking terminology, including the terms “believe,” “estimate,” “project,” “anticipate,” “expect,” “seek,” “predict,” “continue,” “possible,” “intend,” “may,” “might,” “will,” “could,” would” or “should” or, in each case, their negative, or other variations or comparable terminology. These forward-looking statements include all matters that are not historical facts. They appear in a number of places throughout this presentation and include statements regarding our intentions, beliefs or current expectations concerning, among other things, our product candidates, clinical development pathway, research, commercialization objectives, prospects, strategies and the industry in which we operate. We derive many of our forward-looking statements from our operating budgets and forecasts, which are based upon many detailed assumptions. While we believe that our assumptions are reasonable, we caution that it is very difficult to predict the impact of known factors, and, of course, it is impossible for us to anticipate all factors that could affect our actual results. Forward-looking statements should not be read as a guarantee of future performance or results and may not be accurate indications of when such performance or results will be achieved. In light of these risks and uncertainties, the forward-looking events and circumstances discussed in this presentation may not occur and actual results could differ materially from those anticipated or implied in the forward-looking statements. A number of important factors could cause our actual results to differ materially from those indicated in these forward-looking statements, including the following: risk factors described under the heading “Risk Factors” in the Company’s registration statement on Form S-1, filed with the Securities and Exchange Commission (File No. 333-257688).</a:t>
            </a:r>
          </a:p>
          <a:p>
            <a:pPr marL="0" indent="0" algn="just">
              <a:buFont typeface="Arial" panose="020B0604020202020204" pitchFamily="34" charset="0"/>
              <a:buNone/>
            </a:pPr>
            <a:r>
              <a:rPr lang="en-US" sz="1050" dirty="0"/>
              <a:t>The issuer has filed a registration statement on Form S-1 (including a prospectus), which is preliminary and subject to completion, with the Securities and Exchange Commission for the offering to which this presentation relates. Before you invest, you should read the prospectus in that registration statement and the other documents that the issuer has filed with the Securities and Exchange Commission carefully and in their entirety for more complete information about the issuer and this offering. You may obtain these documents for free by visiting EDGAR on the SEC website at www.sec.gov. Alternatively, the issuer, or any underwriter or dealer participating in the offering, will arrange to send you the prospectus if you request it by contacting EF Hutton, division of Benchmark Investments, LLC by email at syndicate@efhuttongroup.com, or by telephone at (212) 404-7002. </a:t>
            </a:r>
          </a:p>
        </p:txBody>
      </p:sp>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Cautionary Statements</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2</a:t>
            </a:fld>
            <a:endParaRPr lang="en-US" dirty="0"/>
          </a:p>
        </p:txBody>
      </p:sp>
    </p:spTree>
    <p:extLst>
      <p:ext uri="{BB962C8B-B14F-4D97-AF65-F5344CB8AC3E}">
        <p14:creationId xmlns:p14="http://schemas.microsoft.com/office/powerpoint/2010/main" val="389329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Offering Summary</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3</a:t>
            </a:fld>
            <a:endParaRPr lang="en-US" dirty="0"/>
          </a:p>
        </p:txBody>
      </p:sp>
      <p:graphicFrame>
        <p:nvGraphicFramePr>
          <p:cNvPr id="7" name="Table 6">
            <a:extLst>
              <a:ext uri="{FF2B5EF4-FFF2-40B4-BE49-F238E27FC236}">
                <a16:creationId xmlns:a16="http://schemas.microsoft.com/office/drawing/2014/main" id="{D5AE9CAF-5DD9-45B2-B4E7-3BBA93C63A60}"/>
              </a:ext>
            </a:extLst>
          </p:cNvPr>
          <p:cNvGraphicFramePr>
            <a:graphicFrameLocks noGrp="1"/>
          </p:cNvGraphicFramePr>
          <p:nvPr>
            <p:extLst>
              <p:ext uri="{D42A27DB-BD31-4B8C-83A1-F6EECF244321}">
                <p14:modId xmlns:p14="http://schemas.microsoft.com/office/powerpoint/2010/main" val="1706877705"/>
              </p:ext>
            </p:extLst>
          </p:nvPr>
        </p:nvGraphicFramePr>
        <p:xfrm>
          <a:off x="304800" y="844634"/>
          <a:ext cx="8502001" cy="4885903"/>
        </p:xfrm>
        <a:graphic>
          <a:graphicData uri="http://schemas.openxmlformats.org/drawingml/2006/table">
            <a:tbl>
              <a:tblPr bandRow="1">
                <a:tableStyleId>{073A0DAA-6AF3-43AB-8588-CEC1D06C72B9}</a:tableStyleId>
              </a:tblPr>
              <a:tblGrid>
                <a:gridCol w="2647950">
                  <a:extLst>
                    <a:ext uri="{9D8B030D-6E8A-4147-A177-3AD203B41FA5}">
                      <a16:colId xmlns:a16="http://schemas.microsoft.com/office/drawing/2014/main" val="20000"/>
                    </a:ext>
                  </a:extLst>
                </a:gridCol>
                <a:gridCol w="5854051">
                  <a:extLst>
                    <a:ext uri="{9D8B030D-6E8A-4147-A177-3AD203B41FA5}">
                      <a16:colId xmlns:a16="http://schemas.microsoft.com/office/drawing/2014/main" val="20001"/>
                    </a:ext>
                  </a:extLst>
                </a:gridCol>
              </a:tblGrid>
              <a:tr h="444173">
                <a:tc>
                  <a:txBody>
                    <a:bodyPr/>
                    <a:lstStyle/>
                    <a:p>
                      <a:r>
                        <a:rPr lang="en-US" sz="1200" b="1" dirty="0">
                          <a:solidFill>
                            <a:schemeClr val="bg1"/>
                          </a:solidFill>
                          <a:latin typeface="+mn-lt"/>
                          <a:cs typeface="Arial" panose="020B0604020202020204" pitchFamily="34" charset="0"/>
                        </a:rPr>
                        <a:t>Issuer:</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DatChat, Inc.</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4173">
                <a:tc>
                  <a:txBody>
                    <a:bodyPr/>
                    <a:lstStyle/>
                    <a:p>
                      <a:r>
                        <a:rPr lang="en-US" sz="1200" b="1" dirty="0">
                          <a:solidFill>
                            <a:schemeClr val="bg1"/>
                          </a:solidFill>
                          <a:latin typeface="+mn-lt"/>
                          <a:cs typeface="Arial" panose="020B0604020202020204" pitchFamily="34" charset="0"/>
                        </a:rPr>
                        <a:t>Proposed Tickers </a:t>
                      </a:r>
                      <a:r>
                        <a:rPr lang="en-US" sz="1200" b="1" baseline="0" dirty="0">
                          <a:solidFill>
                            <a:schemeClr val="bg1"/>
                          </a:solidFill>
                          <a:latin typeface="+mn-lt"/>
                          <a:cs typeface="Arial" panose="020B0604020202020204" pitchFamily="34" charset="0"/>
                        </a:rPr>
                        <a:t>/ Exchange:</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DATS, DATSW / Nasdaq Capital Market</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4173">
                <a:tc>
                  <a:txBody>
                    <a:bodyPr/>
                    <a:lstStyle/>
                    <a:p>
                      <a:r>
                        <a:rPr lang="en-US" sz="1200" b="1" dirty="0">
                          <a:solidFill>
                            <a:schemeClr val="bg1"/>
                          </a:solidFill>
                          <a:latin typeface="+mn-lt"/>
                          <a:cs typeface="Arial" panose="020B0604020202020204" pitchFamily="34" charset="0"/>
                        </a:rPr>
                        <a:t>Offering Type:</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Firm Commitment Underwritten Initial Public Offering</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4173">
                <a:tc>
                  <a:txBody>
                    <a:bodyPr/>
                    <a:lstStyle/>
                    <a:p>
                      <a:r>
                        <a:rPr lang="en-US" sz="1200" b="1" dirty="0">
                          <a:solidFill>
                            <a:schemeClr val="bg1"/>
                          </a:solidFill>
                          <a:latin typeface="+mn-lt"/>
                          <a:cs typeface="Arial" panose="020B0604020202020204" pitchFamily="34" charset="0"/>
                        </a:rPr>
                        <a:t>Securities Issued:</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Common Stock and Warrants</a:t>
                      </a:r>
                      <a:endParaRPr lang="en-US" sz="1200" b="0" baseline="30000" dirty="0">
                        <a:solidFill>
                          <a:schemeClr val="tx1"/>
                        </a:solidFill>
                        <a:highlight>
                          <a:srgbClr val="FFFF00"/>
                        </a:highlight>
                        <a:latin typeface="+mn-lt"/>
                        <a:cs typeface="Arial" panose="020B0604020202020204" pitchFamily="34"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3048491"/>
                  </a:ext>
                </a:extLst>
              </a:tr>
              <a:tr h="444173">
                <a:tc>
                  <a:txBody>
                    <a:bodyPr/>
                    <a:lstStyle/>
                    <a:p>
                      <a:r>
                        <a:rPr lang="en-US" sz="1200" b="1" dirty="0">
                          <a:solidFill>
                            <a:schemeClr val="bg1"/>
                          </a:solidFill>
                          <a:latin typeface="+mn-lt"/>
                          <a:cs typeface="Arial" panose="020B0604020202020204" pitchFamily="34" charset="0"/>
                        </a:rPr>
                        <a:t>Gross Offering Proceeds:</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Up to $</a:t>
                      </a:r>
                      <a:r>
                        <a:rPr lang="en-US" sz="1200" b="0">
                          <a:solidFill>
                            <a:schemeClr val="tx1"/>
                          </a:solidFill>
                          <a:latin typeface="+mn-lt"/>
                          <a:cs typeface="Arial" panose="020B0604020202020204" pitchFamily="34" charset="0"/>
                        </a:rPr>
                        <a:t>14.7 million</a:t>
                      </a:r>
                      <a:endParaRPr lang="en-US" sz="12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735416"/>
                  </a:ext>
                </a:extLst>
              </a:tr>
              <a:tr h="444173">
                <a:tc>
                  <a:txBody>
                    <a:bodyPr/>
                    <a:lstStyle/>
                    <a:p>
                      <a:r>
                        <a:rPr lang="en-US" sz="1200" b="1" dirty="0">
                          <a:solidFill>
                            <a:schemeClr val="bg1"/>
                          </a:solidFill>
                          <a:latin typeface="+mn-lt"/>
                          <a:cs typeface="Arial" panose="020B0604020202020204" pitchFamily="34" charset="0"/>
                        </a:rPr>
                        <a:t>Over-Allotment:</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15%</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978633"/>
                  </a:ext>
                </a:extLst>
              </a:tr>
              <a:tr h="444173">
                <a:tc>
                  <a:txBody>
                    <a:bodyPr/>
                    <a:lstStyle/>
                    <a:p>
                      <a:r>
                        <a:rPr lang="en-US" sz="1200" b="1" dirty="0">
                          <a:solidFill>
                            <a:schemeClr val="bg1"/>
                          </a:solidFill>
                          <a:latin typeface="+mn-lt"/>
                          <a:cs typeface="Arial" panose="020B0604020202020204" pitchFamily="34" charset="0"/>
                        </a:rPr>
                        <a:t>Estimated Offering Price Range:</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$4.15 - $5.15 per share of common stock and accompanying warrant</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273273"/>
                  </a:ext>
                </a:extLst>
              </a:tr>
              <a:tr h="444173">
                <a:tc>
                  <a:txBody>
                    <a:bodyPr/>
                    <a:lstStyle/>
                    <a:p>
                      <a:r>
                        <a:rPr lang="en-US" sz="1200" b="1" dirty="0">
                          <a:solidFill>
                            <a:schemeClr val="bg1"/>
                          </a:solidFill>
                          <a:latin typeface="+mn-lt"/>
                          <a:cs typeface="Arial" panose="020B0604020202020204" pitchFamily="34" charset="0"/>
                        </a:rPr>
                        <a:t>Pre-Money Shares Outstanding:</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13.4 million*</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5727670"/>
                  </a:ext>
                </a:extLst>
              </a:tr>
              <a:tr h="444173">
                <a:tc>
                  <a:txBody>
                    <a:bodyPr/>
                    <a:lstStyle/>
                    <a:p>
                      <a:r>
                        <a:rPr lang="en-US" sz="1200" b="1" dirty="0">
                          <a:solidFill>
                            <a:schemeClr val="bg1"/>
                          </a:solidFill>
                          <a:latin typeface="+mn-lt"/>
                          <a:cs typeface="Arial" panose="020B0604020202020204" pitchFamily="34" charset="0"/>
                        </a:rPr>
                        <a:t>Anticipated Use of Proceeds:</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l" defTabSz="953252"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Product development, marketing and working capital and general corporate purposes</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449677"/>
                  </a:ext>
                </a:extLst>
              </a:tr>
              <a:tr h="444173">
                <a:tc>
                  <a:txBody>
                    <a:bodyPr/>
                    <a:lstStyle/>
                    <a:p>
                      <a:r>
                        <a:rPr lang="en-US" sz="1200" b="1" dirty="0">
                          <a:solidFill>
                            <a:schemeClr val="bg1"/>
                          </a:solidFill>
                          <a:latin typeface="+mn-lt"/>
                          <a:cs typeface="Arial" panose="020B0604020202020204" pitchFamily="34" charset="0"/>
                        </a:rPr>
                        <a:t>Book-Running Managers: </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EF Hutton, division of Benchmark Investments, LLC; US </a:t>
                      </a:r>
                      <a:r>
                        <a:rPr lang="en-US" sz="1200" b="0">
                          <a:solidFill>
                            <a:schemeClr val="tx1"/>
                          </a:solidFill>
                          <a:latin typeface="+mn-lt"/>
                          <a:cs typeface="Arial" panose="020B0604020202020204" pitchFamily="34" charset="0"/>
                        </a:rPr>
                        <a:t>Tiger Securities, Inc.</a:t>
                      </a:r>
                      <a:endParaRPr lang="en-US" sz="12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49306"/>
                  </a:ext>
                </a:extLst>
              </a:tr>
              <a:tr h="444173">
                <a:tc>
                  <a:txBody>
                    <a:bodyPr/>
                    <a:lstStyle/>
                    <a:p>
                      <a:r>
                        <a:rPr lang="en-US" sz="1200" b="1" dirty="0">
                          <a:solidFill>
                            <a:schemeClr val="bg1"/>
                          </a:solidFill>
                          <a:latin typeface="+mn-lt"/>
                          <a:cs typeface="Arial" panose="020B0604020202020204" pitchFamily="34" charset="0"/>
                        </a:rPr>
                        <a:t>Expected Close:</a:t>
                      </a:r>
                    </a:p>
                  </a:txBody>
                  <a:tcPr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200" b="0" dirty="0">
                          <a:solidFill>
                            <a:schemeClr val="tx1"/>
                          </a:solidFill>
                          <a:latin typeface="+mn-lt"/>
                          <a:cs typeface="Arial" panose="020B0604020202020204" pitchFamily="34" charset="0"/>
                        </a:rPr>
                        <a:t>Q3 2021</a:t>
                      </a:r>
                    </a:p>
                  </a:txBody>
                  <a:tcPr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785646"/>
                  </a:ext>
                </a:extLst>
              </a:tr>
            </a:tbl>
          </a:graphicData>
        </a:graphic>
      </p:graphicFrame>
      <p:sp>
        <p:nvSpPr>
          <p:cNvPr id="3" name="TextBox 2">
            <a:extLst>
              <a:ext uri="{FF2B5EF4-FFF2-40B4-BE49-F238E27FC236}">
                <a16:creationId xmlns:a16="http://schemas.microsoft.com/office/drawing/2014/main" id="{C53790CC-DA4A-4697-9355-AA5121E5B89E}"/>
              </a:ext>
            </a:extLst>
          </p:cNvPr>
          <p:cNvSpPr txBox="1"/>
          <p:nvPr/>
        </p:nvSpPr>
        <p:spPr>
          <a:xfrm>
            <a:off x="229640" y="5886202"/>
            <a:ext cx="4955177" cy="338554"/>
          </a:xfrm>
          <a:prstGeom prst="rect">
            <a:avLst/>
          </a:prstGeom>
          <a:noFill/>
        </p:spPr>
        <p:txBody>
          <a:bodyPr wrap="square" rtlCol="0">
            <a:spAutoFit/>
          </a:bodyPr>
          <a:lstStyle/>
          <a:p>
            <a:r>
              <a:rPr lang="en-US" sz="800" dirty="0"/>
              <a:t>*1-for-2 reverse stock split as of July 28, 2021</a:t>
            </a:r>
          </a:p>
          <a:p>
            <a:r>
              <a:rPr lang="en-US" sz="800" dirty="0"/>
              <a:t>Source: Company filing data</a:t>
            </a:r>
          </a:p>
        </p:txBody>
      </p:sp>
    </p:spTree>
    <p:extLst>
      <p:ext uri="{BB962C8B-B14F-4D97-AF65-F5344CB8AC3E}">
        <p14:creationId xmlns:p14="http://schemas.microsoft.com/office/powerpoint/2010/main" val="148138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Investment Highlights</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4</a:t>
            </a:fld>
            <a:endParaRPr lang="en-US" dirty="0"/>
          </a:p>
        </p:txBody>
      </p:sp>
      <p:graphicFrame>
        <p:nvGraphicFramePr>
          <p:cNvPr id="3" name="Diagram 2">
            <a:extLst>
              <a:ext uri="{FF2B5EF4-FFF2-40B4-BE49-F238E27FC236}">
                <a16:creationId xmlns:a16="http://schemas.microsoft.com/office/drawing/2014/main" id="{7741A9C4-2D4F-46F7-8191-50504C9A5A03}"/>
              </a:ext>
            </a:extLst>
          </p:cNvPr>
          <p:cNvGraphicFramePr/>
          <p:nvPr>
            <p:extLst>
              <p:ext uri="{D42A27DB-BD31-4B8C-83A1-F6EECF244321}">
                <p14:modId xmlns:p14="http://schemas.microsoft.com/office/powerpoint/2010/main" val="999963147"/>
              </p:ext>
            </p:extLst>
          </p:nvPr>
        </p:nvGraphicFramePr>
        <p:xfrm>
          <a:off x="308013" y="863341"/>
          <a:ext cx="8383143" cy="458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bstract blockchain network background">
            <a:extLst>
              <a:ext uri="{FF2B5EF4-FFF2-40B4-BE49-F238E27FC236}">
                <a16:creationId xmlns:a16="http://schemas.microsoft.com/office/drawing/2014/main" id="{811C7343-180A-46FF-8792-B7C3C60F0AF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2843" y="1105478"/>
            <a:ext cx="464166" cy="483979"/>
          </a:xfrm>
          <a:prstGeom prst="ellipse">
            <a:avLst/>
          </a:prstGeom>
          <a:ln w="63500" cap="rnd">
            <a:noFill/>
          </a:ln>
          <a:effectLst/>
        </p:spPr>
      </p:pic>
      <p:pic>
        <p:nvPicPr>
          <p:cNvPr id="15" name="Picture 14" descr="Abstract blockchain network background">
            <a:extLst>
              <a:ext uri="{FF2B5EF4-FFF2-40B4-BE49-F238E27FC236}">
                <a16:creationId xmlns:a16="http://schemas.microsoft.com/office/drawing/2014/main" id="{B26FEF75-4D1D-43CD-B4B3-607AEDF9F789}"/>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855025" y="1831594"/>
            <a:ext cx="464166" cy="483979"/>
          </a:xfrm>
          <a:prstGeom prst="ellipse">
            <a:avLst/>
          </a:prstGeom>
          <a:ln w="63500" cap="rnd">
            <a:noFill/>
          </a:ln>
          <a:effectLst/>
        </p:spPr>
      </p:pic>
      <p:pic>
        <p:nvPicPr>
          <p:cNvPr id="16" name="Picture 15" descr="Abstract blockchain network background">
            <a:extLst>
              <a:ext uri="{FF2B5EF4-FFF2-40B4-BE49-F238E27FC236}">
                <a16:creationId xmlns:a16="http://schemas.microsoft.com/office/drawing/2014/main" id="{DCB1298F-E271-4C7A-9D29-40DED7BF3424}"/>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033552" y="2557710"/>
            <a:ext cx="464166" cy="483979"/>
          </a:xfrm>
          <a:prstGeom prst="ellipse">
            <a:avLst/>
          </a:prstGeom>
          <a:ln w="63500" cap="rnd">
            <a:noFill/>
          </a:ln>
          <a:effectLst/>
        </p:spPr>
      </p:pic>
      <p:pic>
        <p:nvPicPr>
          <p:cNvPr id="17" name="Picture 16" descr="Abstract blockchain network background">
            <a:extLst>
              <a:ext uri="{FF2B5EF4-FFF2-40B4-BE49-F238E27FC236}">
                <a16:creationId xmlns:a16="http://schemas.microsoft.com/office/drawing/2014/main" id="{DE16BD04-A897-4A16-AF9F-512F074AF3F0}"/>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033552" y="3287231"/>
            <a:ext cx="464166" cy="483979"/>
          </a:xfrm>
          <a:prstGeom prst="ellipse">
            <a:avLst/>
          </a:prstGeom>
          <a:ln w="63500" cap="rnd">
            <a:noFill/>
          </a:ln>
          <a:effectLst/>
        </p:spPr>
      </p:pic>
      <p:pic>
        <p:nvPicPr>
          <p:cNvPr id="18" name="Picture 17" descr="Abstract blockchain network background">
            <a:extLst>
              <a:ext uri="{FF2B5EF4-FFF2-40B4-BE49-F238E27FC236}">
                <a16:creationId xmlns:a16="http://schemas.microsoft.com/office/drawing/2014/main" id="{50B2112D-2753-4964-9508-FAF3FB24B33D}"/>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855025" y="4004638"/>
            <a:ext cx="464166" cy="483979"/>
          </a:xfrm>
          <a:prstGeom prst="ellipse">
            <a:avLst/>
          </a:prstGeom>
          <a:ln w="63500" cap="rnd">
            <a:noFill/>
          </a:ln>
          <a:effectLst/>
        </p:spPr>
      </p:pic>
      <p:pic>
        <p:nvPicPr>
          <p:cNvPr id="19" name="Picture 18" descr="Abstract blockchain network background">
            <a:extLst>
              <a:ext uri="{FF2B5EF4-FFF2-40B4-BE49-F238E27FC236}">
                <a16:creationId xmlns:a16="http://schemas.microsoft.com/office/drawing/2014/main" id="{D16EC8B6-73A4-4AAA-8296-E70FCF320962}"/>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2843" y="4730754"/>
            <a:ext cx="464166" cy="483979"/>
          </a:xfrm>
          <a:prstGeom prst="ellipse">
            <a:avLst/>
          </a:prstGeom>
          <a:ln w="63500" cap="rnd">
            <a:noFill/>
          </a:ln>
          <a:effectLst/>
        </p:spPr>
      </p:pic>
      <p:sp>
        <p:nvSpPr>
          <p:cNvPr id="11" name="TextBox 10">
            <a:extLst>
              <a:ext uri="{FF2B5EF4-FFF2-40B4-BE49-F238E27FC236}">
                <a16:creationId xmlns:a16="http://schemas.microsoft.com/office/drawing/2014/main" id="{3F964E4A-8A47-4DAE-8B9F-E37DD70B9162}"/>
              </a:ext>
            </a:extLst>
          </p:cNvPr>
          <p:cNvSpPr txBox="1"/>
          <p:nvPr/>
        </p:nvSpPr>
        <p:spPr>
          <a:xfrm>
            <a:off x="229640" y="5965371"/>
            <a:ext cx="4955177" cy="215444"/>
          </a:xfrm>
          <a:prstGeom prst="rect">
            <a:avLst/>
          </a:prstGeom>
          <a:noFill/>
        </p:spPr>
        <p:txBody>
          <a:bodyPr wrap="square" rtlCol="0">
            <a:spAutoFit/>
          </a:bodyPr>
          <a:lstStyle/>
          <a:p>
            <a:r>
              <a:rPr lang="en-US" sz="800" dirty="0"/>
              <a:t>1. Source: Grandview Research, Inc.</a:t>
            </a:r>
          </a:p>
        </p:txBody>
      </p:sp>
    </p:spTree>
    <p:extLst>
      <p:ext uri="{BB962C8B-B14F-4D97-AF65-F5344CB8AC3E}">
        <p14:creationId xmlns:p14="http://schemas.microsoft.com/office/powerpoint/2010/main" val="363336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Right 9">
            <a:extLst>
              <a:ext uri="{FF2B5EF4-FFF2-40B4-BE49-F238E27FC236}">
                <a16:creationId xmlns:a16="http://schemas.microsoft.com/office/drawing/2014/main" id="{D04BF79E-0985-4581-B459-1BB6D5888695}"/>
              </a:ext>
            </a:extLst>
          </p:cNvPr>
          <p:cNvSpPr/>
          <p:nvPr/>
        </p:nvSpPr>
        <p:spPr>
          <a:xfrm rot="20488236">
            <a:off x="239137" y="2603173"/>
            <a:ext cx="8861949" cy="1505365"/>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4ABE3363-A845-4E58-8C32-771BC36ABB3F}"/>
              </a:ext>
            </a:extLst>
          </p:cNvPr>
          <p:cNvCxnSpPr>
            <a:cxnSpLocks/>
          </p:cNvCxnSpPr>
          <p:nvPr/>
        </p:nvCxnSpPr>
        <p:spPr>
          <a:xfrm>
            <a:off x="7040627" y="2321138"/>
            <a:ext cx="0" cy="229780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A8513D-DC59-4B42-8237-66624CACC5DC}"/>
              </a:ext>
            </a:extLst>
          </p:cNvPr>
          <p:cNvCxnSpPr>
            <a:cxnSpLocks/>
          </p:cNvCxnSpPr>
          <p:nvPr/>
        </p:nvCxnSpPr>
        <p:spPr>
          <a:xfrm>
            <a:off x="5041326" y="1840965"/>
            <a:ext cx="0" cy="229780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F62C86-24E1-49DF-85EB-AED829BF68F3}"/>
              </a:ext>
            </a:extLst>
          </p:cNvPr>
          <p:cNvCxnSpPr>
            <a:cxnSpLocks/>
          </p:cNvCxnSpPr>
          <p:nvPr/>
        </p:nvCxnSpPr>
        <p:spPr>
          <a:xfrm>
            <a:off x="3076861" y="2735723"/>
            <a:ext cx="0" cy="229780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D5191-6639-45B0-B9E4-0593A0F9C405}"/>
              </a:ext>
            </a:extLst>
          </p:cNvPr>
          <p:cNvCxnSpPr>
            <a:cxnSpLocks/>
          </p:cNvCxnSpPr>
          <p:nvPr/>
        </p:nvCxnSpPr>
        <p:spPr>
          <a:xfrm>
            <a:off x="1054665" y="2415552"/>
            <a:ext cx="0" cy="229780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1BDBB5A-0495-4DAE-854C-4F7F2B9C4F43}"/>
              </a:ext>
            </a:extLst>
          </p:cNvPr>
          <p:cNvSpPr>
            <a:spLocks noGrp="1"/>
          </p:cNvSpPr>
          <p:nvPr>
            <p:ph type="sldNum" sz="quarter" idx="12"/>
          </p:nvPr>
        </p:nvSpPr>
        <p:spPr/>
        <p:txBody>
          <a:bodyPr/>
          <a:lstStyle/>
          <a:p>
            <a:fld id="{B1970C51-C146-4C96-AB6A-51B55DDFFCA9}" type="slidenum">
              <a:rPr lang="en-US" smtClean="0"/>
              <a:t>5</a:t>
            </a:fld>
            <a:endParaRPr lang="en-US" dirty="0"/>
          </a:p>
        </p:txBody>
      </p:sp>
      <p:sp>
        <p:nvSpPr>
          <p:cNvPr id="8" name="Title 1">
            <a:extLst>
              <a:ext uri="{FF2B5EF4-FFF2-40B4-BE49-F238E27FC236}">
                <a16:creationId xmlns:a16="http://schemas.microsoft.com/office/drawing/2014/main" id="{20E67C38-F16C-4990-88EC-4380F5EB50FA}"/>
              </a:ext>
            </a:extLst>
          </p:cNvPr>
          <p:cNvSpPr>
            <a:spLocks noGrp="1"/>
          </p:cNvSpPr>
          <p:nvPr>
            <p:ph type="title"/>
          </p:nvPr>
        </p:nvSpPr>
        <p:spPr>
          <a:xfrm>
            <a:off x="229640" y="207818"/>
            <a:ext cx="8594292" cy="313902"/>
          </a:xfrm>
        </p:spPr>
        <p:txBody>
          <a:bodyPr>
            <a:noAutofit/>
          </a:bodyPr>
          <a:lstStyle/>
          <a:p>
            <a:r>
              <a:rPr lang="en-US" sz="2000" dirty="0"/>
              <a:t>Recent and Upcoming Milestones</a:t>
            </a:r>
          </a:p>
        </p:txBody>
      </p:sp>
      <p:sp>
        <p:nvSpPr>
          <p:cNvPr id="11" name="Oval 10">
            <a:extLst>
              <a:ext uri="{FF2B5EF4-FFF2-40B4-BE49-F238E27FC236}">
                <a16:creationId xmlns:a16="http://schemas.microsoft.com/office/drawing/2014/main" id="{F5E5CEC8-B605-410E-8DDB-BA74C12237C0}"/>
              </a:ext>
            </a:extLst>
          </p:cNvPr>
          <p:cNvSpPr/>
          <p:nvPr/>
        </p:nvSpPr>
        <p:spPr>
          <a:xfrm>
            <a:off x="694072" y="4266352"/>
            <a:ext cx="751551" cy="583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cs typeface="Arial" panose="020B0604020202020204" pitchFamily="34" charset="0"/>
              </a:rPr>
              <a:t>May 2021</a:t>
            </a:r>
          </a:p>
        </p:txBody>
      </p:sp>
      <p:sp>
        <p:nvSpPr>
          <p:cNvPr id="12" name="Oval 11">
            <a:extLst>
              <a:ext uri="{FF2B5EF4-FFF2-40B4-BE49-F238E27FC236}">
                <a16:creationId xmlns:a16="http://schemas.microsoft.com/office/drawing/2014/main" id="{13FA471C-3EE1-46A7-B20D-E386AC1C889F}"/>
              </a:ext>
            </a:extLst>
          </p:cNvPr>
          <p:cNvSpPr/>
          <p:nvPr/>
        </p:nvSpPr>
        <p:spPr>
          <a:xfrm>
            <a:off x="2692691" y="3600146"/>
            <a:ext cx="751551" cy="583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cs typeface="Arial" panose="020B0604020202020204" pitchFamily="34" charset="0"/>
              </a:rPr>
              <a:t>Aug. 2021</a:t>
            </a:r>
          </a:p>
        </p:txBody>
      </p:sp>
      <p:sp>
        <p:nvSpPr>
          <p:cNvPr id="13" name="Oval 12">
            <a:extLst>
              <a:ext uri="{FF2B5EF4-FFF2-40B4-BE49-F238E27FC236}">
                <a16:creationId xmlns:a16="http://schemas.microsoft.com/office/drawing/2014/main" id="{DFA66CF3-7504-47D8-A9BE-B05EC9DA9F62}"/>
              </a:ext>
            </a:extLst>
          </p:cNvPr>
          <p:cNvSpPr/>
          <p:nvPr/>
        </p:nvSpPr>
        <p:spPr>
          <a:xfrm>
            <a:off x="4667793" y="2928257"/>
            <a:ext cx="751551" cy="583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cs typeface="Arial" panose="020B0604020202020204" pitchFamily="34" charset="0"/>
              </a:rPr>
              <a:t>Sept. 2021</a:t>
            </a:r>
          </a:p>
        </p:txBody>
      </p:sp>
      <p:sp>
        <p:nvSpPr>
          <p:cNvPr id="14" name="Oval 13">
            <a:extLst>
              <a:ext uri="{FF2B5EF4-FFF2-40B4-BE49-F238E27FC236}">
                <a16:creationId xmlns:a16="http://schemas.microsoft.com/office/drawing/2014/main" id="{25BA1E2D-6539-42B8-BDE3-99F48DE611FE}"/>
              </a:ext>
            </a:extLst>
          </p:cNvPr>
          <p:cNvSpPr/>
          <p:nvPr/>
        </p:nvSpPr>
        <p:spPr>
          <a:xfrm>
            <a:off x="6655089" y="2275114"/>
            <a:ext cx="751551" cy="583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cs typeface="Arial" panose="020B0604020202020204" pitchFamily="34" charset="0"/>
              </a:rPr>
              <a:t>Q4 2021</a:t>
            </a:r>
          </a:p>
        </p:txBody>
      </p:sp>
      <p:sp>
        <p:nvSpPr>
          <p:cNvPr id="16" name="TextBox 15">
            <a:extLst>
              <a:ext uri="{FF2B5EF4-FFF2-40B4-BE49-F238E27FC236}">
                <a16:creationId xmlns:a16="http://schemas.microsoft.com/office/drawing/2014/main" id="{DBC3652F-25A1-444C-AE96-123329B86F95}"/>
              </a:ext>
            </a:extLst>
          </p:cNvPr>
          <p:cNvSpPr txBox="1"/>
          <p:nvPr/>
        </p:nvSpPr>
        <p:spPr>
          <a:xfrm>
            <a:off x="524376" y="1486458"/>
            <a:ext cx="1060578" cy="900246"/>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Launched app store marketing for iOS &amp; Google Play Stores</a:t>
            </a:r>
            <a:endParaRPr lang="en-US" sz="1000" kern="0" dirty="0">
              <a:cs typeface="Arial" panose="020B0604020202020204" pitchFamily="34" charset="0"/>
            </a:endParaRPr>
          </a:p>
        </p:txBody>
      </p:sp>
      <p:pic>
        <p:nvPicPr>
          <p:cNvPr id="18" name="Picture 17">
            <a:extLst>
              <a:ext uri="{FF2B5EF4-FFF2-40B4-BE49-F238E27FC236}">
                <a16:creationId xmlns:a16="http://schemas.microsoft.com/office/drawing/2014/main" id="{C58BD4E1-CAC3-49C0-B96D-611B91538823}"/>
              </a:ext>
            </a:extLst>
          </p:cNvPr>
          <p:cNvPicPr>
            <a:picLocks noChangeAspect="1"/>
          </p:cNvPicPr>
          <p:nvPr/>
        </p:nvPicPr>
        <p:blipFill>
          <a:blip r:embed="rId2"/>
          <a:stretch>
            <a:fillRect/>
          </a:stretch>
        </p:blipFill>
        <p:spPr>
          <a:xfrm>
            <a:off x="263379" y="2735723"/>
            <a:ext cx="1612935" cy="762111"/>
          </a:xfrm>
          <a:prstGeom prst="rect">
            <a:avLst/>
          </a:prstGeom>
        </p:spPr>
      </p:pic>
      <p:sp>
        <p:nvSpPr>
          <p:cNvPr id="20" name="TextBox 19">
            <a:extLst>
              <a:ext uri="{FF2B5EF4-FFF2-40B4-BE49-F238E27FC236}">
                <a16:creationId xmlns:a16="http://schemas.microsoft.com/office/drawing/2014/main" id="{B6043F34-3E32-4478-973A-210824BED3D5}"/>
              </a:ext>
            </a:extLst>
          </p:cNvPr>
          <p:cNvSpPr txBox="1"/>
          <p:nvPr/>
        </p:nvSpPr>
        <p:spPr>
          <a:xfrm>
            <a:off x="2546572" y="2188024"/>
            <a:ext cx="1060578" cy="738664"/>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New monetization of </a:t>
            </a:r>
            <a:r>
              <a:rPr lang="en-US" sz="1050" kern="0" dirty="0" err="1">
                <a:cs typeface="Arial" panose="020B0604020202020204" pitchFamily="34" charset="0"/>
              </a:rPr>
              <a:t>DatChat</a:t>
            </a:r>
            <a:r>
              <a:rPr lang="en-US" sz="1050" kern="0" dirty="0">
                <a:cs typeface="Arial" panose="020B0604020202020204" pitchFamily="34" charset="0"/>
              </a:rPr>
              <a:t> via in-app purchases</a:t>
            </a:r>
            <a:endParaRPr lang="en-US" sz="1000" kern="0" dirty="0">
              <a:cs typeface="Arial" panose="020B0604020202020204" pitchFamily="34" charset="0"/>
            </a:endParaRPr>
          </a:p>
        </p:txBody>
      </p:sp>
      <p:sp>
        <p:nvSpPr>
          <p:cNvPr id="21" name="TextBox 20">
            <a:extLst>
              <a:ext uri="{FF2B5EF4-FFF2-40B4-BE49-F238E27FC236}">
                <a16:creationId xmlns:a16="http://schemas.microsoft.com/office/drawing/2014/main" id="{691FA63D-4C84-4D62-B3F0-06B400455894}"/>
              </a:ext>
            </a:extLst>
          </p:cNvPr>
          <p:cNvSpPr txBox="1"/>
          <p:nvPr/>
        </p:nvSpPr>
        <p:spPr>
          <a:xfrm>
            <a:off x="2546572" y="4814288"/>
            <a:ext cx="1060578" cy="1061829"/>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Launch social media influencer campaign and public relations campaign</a:t>
            </a:r>
            <a:endParaRPr lang="en-US" sz="1000" kern="0" dirty="0">
              <a:cs typeface="Arial" panose="020B0604020202020204" pitchFamily="34" charset="0"/>
            </a:endParaRPr>
          </a:p>
        </p:txBody>
      </p:sp>
      <p:sp>
        <p:nvSpPr>
          <p:cNvPr id="23" name="TextBox 22">
            <a:extLst>
              <a:ext uri="{FF2B5EF4-FFF2-40B4-BE49-F238E27FC236}">
                <a16:creationId xmlns:a16="http://schemas.microsoft.com/office/drawing/2014/main" id="{E745F6C2-574D-481F-BED9-A1B51770975A}"/>
              </a:ext>
            </a:extLst>
          </p:cNvPr>
          <p:cNvSpPr txBox="1"/>
          <p:nvPr/>
        </p:nvSpPr>
        <p:spPr>
          <a:xfrm>
            <a:off x="4511037" y="1380356"/>
            <a:ext cx="1060578" cy="738664"/>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Launch online dating marketing campaign</a:t>
            </a:r>
            <a:endParaRPr lang="en-US" sz="1000" kern="0" dirty="0">
              <a:cs typeface="Arial" panose="020B0604020202020204" pitchFamily="34" charset="0"/>
            </a:endParaRPr>
          </a:p>
        </p:txBody>
      </p:sp>
      <p:sp>
        <p:nvSpPr>
          <p:cNvPr id="24" name="TextBox 23">
            <a:extLst>
              <a:ext uri="{FF2B5EF4-FFF2-40B4-BE49-F238E27FC236}">
                <a16:creationId xmlns:a16="http://schemas.microsoft.com/office/drawing/2014/main" id="{B529EDD8-11CA-475B-A760-E1FC27BF40DA}"/>
              </a:ext>
            </a:extLst>
          </p:cNvPr>
          <p:cNvSpPr txBox="1"/>
          <p:nvPr/>
        </p:nvSpPr>
        <p:spPr>
          <a:xfrm>
            <a:off x="4511037" y="3919530"/>
            <a:ext cx="1060578" cy="900246"/>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Launch paid desktop versions for Windows and Mac</a:t>
            </a:r>
            <a:endParaRPr lang="en-US" sz="1000" kern="0" dirty="0">
              <a:cs typeface="Arial" panose="020B0604020202020204" pitchFamily="34" charset="0"/>
            </a:endParaRPr>
          </a:p>
        </p:txBody>
      </p:sp>
      <p:sp>
        <p:nvSpPr>
          <p:cNvPr id="28" name="TextBox 27">
            <a:extLst>
              <a:ext uri="{FF2B5EF4-FFF2-40B4-BE49-F238E27FC236}">
                <a16:creationId xmlns:a16="http://schemas.microsoft.com/office/drawing/2014/main" id="{711DBE84-18F1-4E73-9AED-C5E6039FE7DD}"/>
              </a:ext>
            </a:extLst>
          </p:cNvPr>
          <p:cNvSpPr txBox="1"/>
          <p:nvPr/>
        </p:nvSpPr>
        <p:spPr>
          <a:xfrm>
            <a:off x="6437371" y="4294030"/>
            <a:ext cx="1206511" cy="1061829"/>
          </a:xfrm>
          <a:prstGeom prst="rect">
            <a:avLst/>
          </a:prstGeom>
          <a:solidFill>
            <a:schemeClr val="bg1">
              <a:lumMod val="95000"/>
            </a:schemeClr>
          </a:solidFill>
          <a:ln>
            <a:solidFill>
              <a:schemeClr val="tx1"/>
            </a:solidFill>
          </a:ln>
        </p:spPr>
        <p:txBody>
          <a:bodyPr wrap="square" rtlCol="0">
            <a:spAutoFit/>
          </a:bodyPr>
          <a:lstStyle/>
          <a:p>
            <a:pPr algn="ctr" defTabSz="685800">
              <a:defRPr/>
            </a:pPr>
            <a:r>
              <a:rPr lang="en-US" sz="1050" kern="0" dirty="0">
                <a:cs typeface="Arial" panose="020B0604020202020204" pitchFamily="34" charset="0"/>
              </a:rPr>
              <a:t>Launch world’s first communication based Blockchain for consumers and enterprise clients</a:t>
            </a:r>
            <a:endParaRPr lang="en-US" sz="1000" kern="0" dirty="0">
              <a:cs typeface="Arial" panose="020B0604020202020204" pitchFamily="34" charset="0"/>
            </a:endParaRPr>
          </a:p>
        </p:txBody>
      </p:sp>
      <p:pic>
        <p:nvPicPr>
          <p:cNvPr id="31" name="Picture 30">
            <a:extLst>
              <a:ext uri="{FF2B5EF4-FFF2-40B4-BE49-F238E27FC236}">
                <a16:creationId xmlns:a16="http://schemas.microsoft.com/office/drawing/2014/main" id="{58A19C9A-B509-4A75-A8E8-A515484585EC}"/>
              </a:ext>
            </a:extLst>
          </p:cNvPr>
          <p:cNvPicPr>
            <a:picLocks noChangeAspect="1"/>
          </p:cNvPicPr>
          <p:nvPr/>
        </p:nvPicPr>
        <p:blipFill>
          <a:blip r:embed="rId3"/>
          <a:stretch>
            <a:fillRect/>
          </a:stretch>
        </p:blipFill>
        <p:spPr>
          <a:xfrm>
            <a:off x="4215677" y="4882716"/>
            <a:ext cx="1662564" cy="935429"/>
          </a:xfrm>
          <a:prstGeom prst="rect">
            <a:avLst/>
          </a:prstGeom>
        </p:spPr>
      </p:pic>
      <p:pic>
        <p:nvPicPr>
          <p:cNvPr id="32" name="Content Placeholder 11">
            <a:extLst>
              <a:ext uri="{FF2B5EF4-FFF2-40B4-BE49-F238E27FC236}">
                <a16:creationId xmlns:a16="http://schemas.microsoft.com/office/drawing/2014/main" id="{5D41F183-C09C-4CF0-A498-680FE67DF1EE}"/>
              </a:ext>
            </a:extLst>
          </p:cNvPr>
          <p:cNvPicPr>
            <a:picLocks noChangeAspect="1"/>
          </p:cNvPicPr>
          <p:nvPr/>
        </p:nvPicPr>
        <p:blipFill rotWithShape="1">
          <a:blip r:embed="rId4"/>
          <a:srcRect l="-1247" t="-2384" r="-1231" b="31264"/>
          <a:stretch/>
        </p:blipFill>
        <p:spPr>
          <a:xfrm>
            <a:off x="6166519" y="840123"/>
            <a:ext cx="1748216" cy="1027502"/>
          </a:xfrm>
          <a:prstGeom prst="rect">
            <a:avLst/>
          </a:prstGeom>
          <a:effectLst/>
        </p:spPr>
      </p:pic>
      <p:pic>
        <p:nvPicPr>
          <p:cNvPr id="33" name="Picture 32">
            <a:extLst>
              <a:ext uri="{FF2B5EF4-FFF2-40B4-BE49-F238E27FC236}">
                <a16:creationId xmlns:a16="http://schemas.microsoft.com/office/drawing/2014/main" id="{FC237096-E0BA-4671-9A4C-5E31AB87FDED}"/>
              </a:ext>
            </a:extLst>
          </p:cNvPr>
          <p:cNvPicPr>
            <a:picLocks noChangeAspect="1"/>
          </p:cNvPicPr>
          <p:nvPr/>
        </p:nvPicPr>
        <p:blipFill>
          <a:blip r:embed="rId5"/>
          <a:stretch>
            <a:fillRect/>
          </a:stretch>
        </p:blipFill>
        <p:spPr>
          <a:xfrm>
            <a:off x="2202752" y="989160"/>
            <a:ext cx="1748217" cy="1048930"/>
          </a:xfrm>
          <a:prstGeom prst="rect">
            <a:avLst/>
          </a:prstGeom>
        </p:spPr>
      </p:pic>
    </p:spTree>
    <p:extLst>
      <p:ext uri="{BB962C8B-B14F-4D97-AF65-F5344CB8AC3E}">
        <p14:creationId xmlns:p14="http://schemas.microsoft.com/office/powerpoint/2010/main" val="129376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About DatChat</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6</a:t>
            </a:fld>
            <a:endParaRPr lang="en-US" dirty="0"/>
          </a:p>
        </p:txBody>
      </p:sp>
      <p:sp>
        <p:nvSpPr>
          <p:cNvPr id="3" name="TextBox 2">
            <a:extLst>
              <a:ext uri="{FF2B5EF4-FFF2-40B4-BE49-F238E27FC236}">
                <a16:creationId xmlns:a16="http://schemas.microsoft.com/office/drawing/2014/main" id="{4B521504-1CEC-4913-AC4F-62F3F1E67013}"/>
              </a:ext>
            </a:extLst>
          </p:cNvPr>
          <p:cNvSpPr txBox="1"/>
          <p:nvPr/>
        </p:nvSpPr>
        <p:spPr>
          <a:xfrm>
            <a:off x="229640" y="713964"/>
            <a:ext cx="4608307"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a:t>Currently, social media &amp; messaging are creating new privacy &amp; security risks for businesses, civilian &amp; military agencies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Users have a right to privacy, both in real life and on social media</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Proprietary cyber-security &amp; Blockchain technology* that focuses on security risks that are created by both external and internal social media &amp; messaging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Patented encryption technology allows users and administrators to control information after it has been shared or posted</a:t>
            </a:r>
          </a:p>
        </p:txBody>
      </p:sp>
      <p:pic>
        <p:nvPicPr>
          <p:cNvPr id="5" name="Picture 4">
            <a:extLst>
              <a:ext uri="{FF2B5EF4-FFF2-40B4-BE49-F238E27FC236}">
                <a16:creationId xmlns:a16="http://schemas.microsoft.com/office/drawing/2014/main" id="{897B4C78-C2F9-45FB-A4AE-46E01E4801EA}"/>
              </a:ext>
            </a:extLst>
          </p:cNvPr>
          <p:cNvPicPr>
            <a:picLocks noChangeAspect="1"/>
          </p:cNvPicPr>
          <p:nvPr/>
        </p:nvPicPr>
        <p:blipFill>
          <a:blip r:embed="rId2"/>
          <a:stretch>
            <a:fillRect/>
          </a:stretch>
        </p:blipFill>
        <p:spPr>
          <a:xfrm>
            <a:off x="4928375" y="713964"/>
            <a:ext cx="3985985" cy="4015232"/>
          </a:xfrm>
          <a:prstGeom prst="rect">
            <a:avLst/>
          </a:prstGeom>
        </p:spPr>
      </p:pic>
      <p:sp>
        <p:nvSpPr>
          <p:cNvPr id="6" name="TextBox 5">
            <a:extLst>
              <a:ext uri="{FF2B5EF4-FFF2-40B4-BE49-F238E27FC236}">
                <a16:creationId xmlns:a16="http://schemas.microsoft.com/office/drawing/2014/main" id="{8E261753-A9B0-43E0-8363-A553D3DDBF5A}"/>
              </a:ext>
            </a:extLst>
          </p:cNvPr>
          <p:cNvSpPr txBox="1"/>
          <p:nvPr/>
        </p:nvSpPr>
        <p:spPr>
          <a:xfrm>
            <a:off x="229640" y="5965371"/>
            <a:ext cx="4955177" cy="215444"/>
          </a:xfrm>
          <a:prstGeom prst="rect">
            <a:avLst/>
          </a:prstGeom>
          <a:noFill/>
        </p:spPr>
        <p:txBody>
          <a:bodyPr wrap="square" rtlCol="0">
            <a:spAutoFit/>
          </a:bodyPr>
          <a:lstStyle/>
          <a:p>
            <a:r>
              <a:rPr lang="en-US" sz="800" dirty="0"/>
              <a:t>*</a:t>
            </a:r>
            <a:r>
              <a:rPr lang="en-US" sz="800" dirty="0" err="1"/>
              <a:t>DatChat’s</a:t>
            </a:r>
            <a:r>
              <a:rPr lang="en-US" sz="800" dirty="0"/>
              <a:t> Blockchain technology is not associated with cryptocurrency</a:t>
            </a:r>
          </a:p>
        </p:txBody>
      </p:sp>
    </p:spTree>
    <p:extLst>
      <p:ext uri="{BB962C8B-B14F-4D97-AF65-F5344CB8AC3E}">
        <p14:creationId xmlns:p14="http://schemas.microsoft.com/office/powerpoint/2010/main" val="154275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Flagship Product: DatChat Messenger</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7</a:t>
            </a:fld>
            <a:endParaRPr lang="en-US" dirty="0"/>
          </a:p>
        </p:txBody>
      </p:sp>
      <p:sp>
        <p:nvSpPr>
          <p:cNvPr id="7" name="TextBox 6">
            <a:extLst>
              <a:ext uri="{FF2B5EF4-FFF2-40B4-BE49-F238E27FC236}">
                <a16:creationId xmlns:a16="http://schemas.microsoft.com/office/drawing/2014/main" id="{22177B0E-823E-4F8C-83BB-686E672CA5F0}"/>
              </a:ext>
            </a:extLst>
          </p:cNvPr>
          <p:cNvSpPr txBox="1"/>
          <p:nvPr/>
        </p:nvSpPr>
        <p:spPr>
          <a:xfrm>
            <a:off x="229640" y="713964"/>
            <a:ext cx="6916839" cy="923330"/>
          </a:xfrm>
          <a:prstGeom prst="rect">
            <a:avLst/>
          </a:prstGeom>
          <a:noFill/>
        </p:spPr>
        <p:txBody>
          <a:bodyPr wrap="square" rtlCol="0">
            <a:spAutoFit/>
          </a:bodyPr>
          <a:lstStyle/>
          <a:p>
            <a:r>
              <a:rPr lang="en-US" dirty="0"/>
              <a:t>DatChat Messenger, with advanced privacy controls for users engaged in both individual and group messaging, provides its users enhanced control over their messages before and after  they are sent</a:t>
            </a:r>
          </a:p>
        </p:txBody>
      </p:sp>
      <p:graphicFrame>
        <p:nvGraphicFramePr>
          <p:cNvPr id="3" name="Diagram 2">
            <a:extLst>
              <a:ext uri="{FF2B5EF4-FFF2-40B4-BE49-F238E27FC236}">
                <a16:creationId xmlns:a16="http://schemas.microsoft.com/office/drawing/2014/main" id="{D35C19CB-74F9-4E18-9A30-42C5306027D7}"/>
              </a:ext>
            </a:extLst>
          </p:cNvPr>
          <p:cNvGraphicFramePr/>
          <p:nvPr>
            <p:extLst>
              <p:ext uri="{D42A27DB-BD31-4B8C-83A1-F6EECF244321}">
                <p14:modId xmlns:p14="http://schemas.microsoft.com/office/powerpoint/2010/main" val="3535804324"/>
              </p:ext>
            </p:extLst>
          </p:nvPr>
        </p:nvGraphicFramePr>
        <p:xfrm>
          <a:off x="287382" y="2014269"/>
          <a:ext cx="84494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8C39E01-214E-4263-A377-B59548BB7F09}"/>
              </a:ext>
            </a:extLst>
          </p:cNvPr>
          <p:cNvPicPr>
            <a:picLocks noChangeAspect="1"/>
          </p:cNvPicPr>
          <p:nvPr/>
        </p:nvPicPr>
        <p:blipFill>
          <a:blip r:embed="rId7"/>
          <a:stretch>
            <a:fillRect/>
          </a:stretch>
        </p:blipFill>
        <p:spPr>
          <a:xfrm>
            <a:off x="7146480" y="362873"/>
            <a:ext cx="1510384" cy="1523184"/>
          </a:xfrm>
          <a:prstGeom prst="rect">
            <a:avLst/>
          </a:prstGeom>
        </p:spPr>
      </p:pic>
    </p:spTree>
    <p:extLst>
      <p:ext uri="{BB962C8B-B14F-4D97-AF65-F5344CB8AC3E}">
        <p14:creationId xmlns:p14="http://schemas.microsoft.com/office/powerpoint/2010/main" val="142759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sz="2000" dirty="0"/>
              <a:t>Innovating Blockchain for Social &amp; Messaging Applications</a:t>
            </a:r>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8</a:t>
            </a:fld>
            <a:endParaRPr lang="en-US" dirty="0"/>
          </a:p>
        </p:txBody>
      </p:sp>
      <p:sp>
        <p:nvSpPr>
          <p:cNvPr id="3" name="TextBox 2">
            <a:extLst>
              <a:ext uri="{FF2B5EF4-FFF2-40B4-BE49-F238E27FC236}">
                <a16:creationId xmlns:a16="http://schemas.microsoft.com/office/drawing/2014/main" id="{4B521504-1CEC-4913-AC4F-62F3F1E67013}"/>
              </a:ext>
            </a:extLst>
          </p:cNvPr>
          <p:cNvSpPr txBox="1"/>
          <p:nvPr/>
        </p:nvSpPr>
        <p:spPr>
          <a:xfrm>
            <a:off x="229640" y="539789"/>
            <a:ext cx="8684720" cy="646331"/>
          </a:xfrm>
          <a:prstGeom prst="rect">
            <a:avLst/>
          </a:prstGeom>
          <a:noFill/>
        </p:spPr>
        <p:txBody>
          <a:bodyPr wrap="square" rtlCol="0">
            <a:spAutoFit/>
          </a:bodyPr>
          <a:lstStyle/>
          <a:p>
            <a:r>
              <a:rPr lang="en-US" i="1" dirty="0"/>
              <a:t>Proprietary Technology focused on Personal Privacy, Security, Communication &amp; Digital Rights Management</a:t>
            </a:r>
          </a:p>
        </p:txBody>
      </p:sp>
      <p:pic>
        <p:nvPicPr>
          <p:cNvPr id="5" name="Picture 4">
            <a:extLst>
              <a:ext uri="{FF2B5EF4-FFF2-40B4-BE49-F238E27FC236}">
                <a16:creationId xmlns:a16="http://schemas.microsoft.com/office/drawing/2014/main" id="{FE2CBB59-FE02-474D-97CF-004DB75030A7}"/>
              </a:ext>
            </a:extLst>
          </p:cNvPr>
          <p:cNvPicPr>
            <a:picLocks noChangeAspect="1"/>
          </p:cNvPicPr>
          <p:nvPr/>
        </p:nvPicPr>
        <p:blipFill>
          <a:blip r:embed="rId2"/>
          <a:stretch>
            <a:fillRect/>
          </a:stretch>
        </p:blipFill>
        <p:spPr>
          <a:xfrm>
            <a:off x="4236720" y="1146379"/>
            <a:ext cx="4342360" cy="2614027"/>
          </a:xfrm>
          <a:prstGeom prst="rect">
            <a:avLst/>
          </a:prstGeom>
        </p:spPr>
      </p:pic>
      <p:sp>
        <p:nvSpPr>
          <p:cNvPr id="7" name="TextBox 6">
            <a:extLst>
              <a:ext uri="{FF2B5EF4-FFF2-40B4-BE49-F238E27FC236}">
                <a16:creationId xmlns:a16="http://schemas.microsoft.com/office/drawing/2014/main" id="{4088F60A-DD3A-4F98-93D4-E9CAF6AA6033}"/>
              </a:ext>
            </a:extLst>
          </p:cNvPr>
          <p:cNvSpPr txBox="1"/>
          <p:nvPr/>
        </p:nvSpPr>
        <p:spPr>
          <a:xfrm>
            <a:off x="229641" y="1358397"/>
            <a:ext cx="3814346" cy="477053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Developing a Micro-Blockchain to create trusted and reliable peer-to-peer connections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err="1"/>
              <a:t>DatChat</a:t>
            </a:r>
            <a:r>
              <a:rPr lang="en-US" sz="1600" dirty="0"/>
              <a:t> Micro-Blockchain ensures trust that you are connecting to the right user</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Ensures the security of those connections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Reliability that data is delivered  when and where it is supposed to be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Multi-tiered encryption options</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Additional Micro-Blockchain uses: personal social networks, private message boards, family archive, photo sharing, document sharing</a:t>
            </a:r>
          </a:p>
        </p:txBody>
      </p:sp>
      <p:pic>
        <p:nvPicPr>
          <p:cNvPr id="8" name="Content Placeholder 11">
            <a:extLst>
              <a:ext uri="{FF2B5EF4-FFF2-40B4-BE49-F238E27FC236}">
                <a16:creationId xmlns:a16="http://schemas.microsoft.com/office/drawing/2014/main" id="{4BA281B7-D9FB-4C3E-B82B-7499048C1845}"/>
              </a:ext>
            </a:extLst>
          </p:cNvPr>
          <p:cNvPicPr>
            <a:picLocks noChangeAspect="1"/>
          </p:cNvPicPr>
          <p:nvPr/>
        </p:nvPicPr>
        <p:blipFill rotWithShape="1">
          <a:blip r:embed="rId3"/>
          <a:srcRect l="-1247" t="-2384" r="-1231" b="31264"/>
          <a:stretch/>
        </p:blipFill>
        <p:spPr>
          <a:xfrm>
            <a:off x="4572000" y="3969011"/>
            <a:ext cx="3671800" cy="2158077"/>
          </a:xfrm>
          <a:prstGeom prst="rect">
            <a:avLst/>
          </a:prstGeom>
          <a:effectLst/>
        </p:spPr>
      </p:pic>
    </p:spTree>
    <p:extLst>
      <p:ext uri="{BB962C8B-B14F-4D97-AF65-F5344CB8AC3E}">
        <p14:creationId xmlns:p14="http://schemas.microsoft.com/office/powerpoint/2010/main" val="87827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9ED6-A08D-4058-BEA4-A7F283C53600}"/>
              </a:ext>
            </a:extLst>
          </p:cNvPr>
          <p:cNvSpPr>
            <a:spLocks noGrp="1"/>
          </p:cNvSpPr>
          <p:nvPr>
            <p:ph type="title"/>
          </p:nvPr>
        </p:nvSpPr>
        <p:spPr/>
        <p:txBody>
          <a:bodyPr>
            <a:noAutofit/>
          </a:bodyPr>
          <a:lstStyle/>
          <a:p>
            <a:r>
              <a:rPr lang="en-US" dirty="0"/>
              <a:t>Enterprise Technology Advantages</a:t>
            </a:r>
            <a:endParaRPr lang="en-US" sz="2000" dirty="0"/>
          </a:p>
        </p:txBody>
      </p:sp>
      <p:sp>
        <p:nvSpPr>
          <p:cNvPr id="4" name="Slide Number Placeholder 3">
            <a:extLst>
              <a:ext uri="{FF2B5EF4-FFF2-40B4-BE49-F238E27FC236}">
                <a16:creationId xmlns:a16="http://schemas.microsoft.com/office/drawing/2014/main" id="{74CACF82-5B87-4B8D-AB9F-D5B2B1D24E56}"/>
              </a:ext>
            </a:extLst>
          </p:cNvPr>
          <p:cNvSpPr>
            <a:spLocks noGrp="1"/>
          </p:cNvSpPr>
          <p:nvPr>
            <p:ph type="sldNum" sz="quarter" idx="12"/>
          </p:nvPr>
        </p:nvSpPr>
        <p:spPr/>
        <p:txBody>
          <a:bodyPr/>
          <a:lstStyle/>
          <a:p>
            <a:fld id="{B1970C51-C146-4C96-AB6A-51B55DDFFCA9}" type="slidenum">
              <a:rPr lang="en-US" smtClean="0"/>
              <a:t>9</a:t>
            </a:fld>
            <a:endParaRPr lang="en-US" dirty="0"/>
          </a:p>
        </p:txBody>
      </p:sp>
      <p:graphicFrame>
        <p:nvGraphicFramePr>
          <p:cNvPr id="5" name="Diagram 4">
            <a:extLst>
              <a:ext uri="{FF2B5EF4-FFF2-40B4-BE49-F238E27FC236}">
                <a16:creationId xmlns:a16="http://schemas.microsoft.com/office/drawing/2014/main" id="{D6026390-FC5E-4B04-A00C-A6E9B5968716}"/>
              </a:ext>
            </a:extLst>
          </p:cNvPr>
          <p:cNvGraphicFramePr/>
          <p:nvPr>
            <p:extLst>
              <p:ext uri="{D42A27DB-BD31-4B8C-83A1-F6EECF244321}">
                <p14:modId xmlns:p14="http://schemas.microsoft.com/office/powerpoint/2010/main" val="4288991170"/>
              </p:ext>
            </p:extLst>
          </p:nvPr>
        </p:nvGraphicFramePr>
        <p:xfrm>
          <a:off x="-1035898" y="992775"/>
          <a:ext cx="6774845" cy="4594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AD54FDA4-EBD2-4B68-AF0D-68B4BA1B2549}"/>
              </a:ext>
            </a:extLst>
          </p:cNvPr>
          <p:cNvGraphicFramePr/>
          <p:nvPr>
            <p:extLst>
              <p:ext uri="{D42A27DB-BD31-4B8C-83A1-F6EECF244321}">
                <p14:modId xmlns:p14="http://schemas.microsoft.com/office/powerpoint/2010/main" val="2298648980"/>
              </p:ext>
            </p:extLst>
          </p:nvPr>
        </p:nvGraphicFramePr>
        <p:xfrm>
          <a:off x="3439190" y="992776"/>
          <a:ext cx="6697164" cy="4594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1895324"/>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8051B7B-13A6-4FE5-B682-C1CD156269B7}" vid="{97F3A35E-9EF8-4CBC-BF25-B6EF985CEEF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65785</TotalTime>
  <Words>2148</Words>
  <Application>Microsoft Office PowerPoint</Application>
  <PresentationFormat>On-screen Show (4:3)</PresentationFormat>
  <Paragraphs>240</Paragraphs>
  <Slides>14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Franklin Gothic Medium</vt:lpstr>
      <vt:lpstr>Palatino Linotype</vt:lpstr>
      <vt:lpstr>Tahoma</vt:lpstr>
      <vt:lpstr>Wingdings</vt:lpstr>
      <vt:lpstr>Theme1</vt:lpstr>
      <vt:lpstr>Custom Design</vt:lpstr>
      <vt:lpstr>PowerPoint Presentation</vt:lpstr>
      <vt:lpstr>Cautionary Statements</vt:lpstr>
      <vt:lpstr>Offering Summary</vt:lpstr>
      <vt:lpstr>Investment Highlights</vt:lpstr>
      <vt:lpstr>Recent and Upcoming Milestones</vt:lpstr>
      <vt:lpstr>About DatChat</vt:lpstr>
      <vt:lpstr>Flagship Product: DatChat Messenger</vt:lpstr>
      <vt:lpstr>Innovating Blockchain for Social &amp; Messaging Applications</vt:lpstr>
      <vt:lpstr>Enterprise Technology Advantages</vt:lpstr>
      <vt:lpstr>Industry Opportunity</vt:lpstr>
      <vt:lpstr>Capitalization, Use of Proceeds, and Marketing Plan</vt:lpstr>
      <vt:lpstr>Competitor Analysis</vt:lpstr>
      <vt:lpstr>Management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Haider Jafry</dc:creator>
  <cp:lastModifiedBy>Garrett Thomas</cp:lastModifiedBy>
  <cp:revision>1429</cp:revision>
  <cp:lastPrinted>2021-01-22T04:55:23Z</cp:lastPrinted>
  <dcterms:created xsi:type="dcterms:W3CDTF">2019-03-08T19:07:51Z</dcterms:created>
  <dcterms:modified xsi:type="dcterms:W3CDTF">2021-07-28T20:11:22Z</dcterms:modified>
</cp:coreProperties>
</file>